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8" d="100"/>
          <a:sy n="28" d="100"/>
        </p:scale>
        <p:origin x="-2574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0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3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7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2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6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2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3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65FB-1764-E94D-A5E8-B14C8A0E6F03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8947-35F0-9941-8331-876F4CB1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7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032"/>
            <a:ext cx="7772400" cy="5399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Fractions Made Simple – slide 1</a:t>
            </a:r>
            <a:endParaRPr lang="en-US" dirty="0"/>
          </a:p>
        </p:txBody>
      </p:sp>
      <p:pic>
        <p:nvPicPr>
          <p:cNvPr id="4" name="Picture 3" descr="Screen Shot 2017-03-19 at 4.0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32564" y="2119934"/>
            <a:ext cx="2905333" cy="1368507"/>
          </a:xfrm>
          <a:prstGeom prst="rect">
            <a:avLst/>
          </a:prstGeom>
        </p:spPr>
      </p:pic>
      <p:pic>
        <p:nvPicPr>
          <p:cNvPr id="6" name="Picture 5" descr="Screen Shot 2017-03-19 at 4.04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01071" y="4553438"/>
            <a:ext cx="2905333" cy="1368507"/>
          </a:xfrm>
          <a:prstGeom prst="rect">
            <a:avLst/>
          </a:prstGeom>
        </p:spPr>
      </p:pic>
      <p:sp>
        <p:nvSpPr>
          <p:cNvPr id="7" name="Plus 6"/>
          <p:cNvSpPr/>
          <p:nvPr/>
        </p:nvSpPr>
        <p:spPr>
          <a:xfrm>
            <a:off x="1509393" y="2804188"/>
            <a:ext cx="1295059" cy="110658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4419546" y="2841913"/>
            <a:ext cx="1018445" cy="1090447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44877" y="1898803"/>
            <a:ext cx="2882450" cy="3030535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02449" y="1094011"/>
            <a:ext cx="73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½ 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0430" y="5157185"/>
            <a:ext cx="73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½ 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10425" y="5025730"/>
            <a:ext cx="2428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 whole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5910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032"/>
            <a:ext cx="7772400" cy="5399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Fractions Made Simple – slide 2</a:t>
            </a:r>
            <a:endParaRPr lang="en-US" dirty="0"/>
          </a:p>
        </p:txBody>
      </p:sp>
      <p:sp>
        <p:nvSpPr>
          <p:cNvPr id="7" name="Plus 6"/>
          <p:cNvSpPr/>
          <p:nvPr/>
        </p:nvSpPr>
        <p:spPr>
          <a:xfrm>
            <a:off x="1322634" y="3267937"/>
            <a:ext cx="600940" cy="642836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6497904" y="3267937"/>
            <a:ext cx="582357" cy="664423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142121" y="2670372"/>
            <a:ext cx="1834870" cy="188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0261" y="4671787"/>
            <a:ext cx="195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whole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592469" y="1246411"/>
            <a:ext cx="1293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1/3</a:t>
            </a:r>
          </a:p>
        </p:txBody>
      </p:sp>
      <p:sp>
        <p:nvSpPr>
          <p:cNvPr id="16" name="Plus 15"/>
          <p:cNvSpPr/>
          <p:nvPr/>
        </p:nvSpPr>
        <p:spPr>
          <a:xfrm>
            <a:off x="3801039" y="3289524"/>
            <a:ext cx="600940" cy="642836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Shot 2017-03-19 at 4.33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9" y="2856532"/>
            <a:ext cx="1236335" cy="1635467"/>
          </a:xfrm>
          <a:prstGeom prst="rect">
            <a:avLst/>
          </a:prstGeom>
        </p:spPr>
      </p:pic>
      <p:pic>
        <p:nvPicPr>
          <p:cNvPr id="21" name="Picture 20" descr="Screen Shot 2017-03-19 at 4.33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70319">
            <a:off x="2311955" y="1123334"/>
            <a:ext cx="1236335" cy="1635467"/>
          </a:xfrm>
          <a:prstGeom prst="rect">
            <a:avLst/>
          </a:prstGeom>
        </p:spPr>
      </p:pic>
      <p:pic>
        <p:nvPicPr>
          <p:cNvPr id="22" name="Picture 21" descr="Screen Shot 2017-03-19 at 4.33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78104">
            <a:off x="5502847" y="954857"/>
            <a:ext cx="1236335" cy="1635467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97992" y="5170944"/>
            <a:ext cx="1293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1/3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42757" y="5632609"/>
            <a:ext cx="1293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1/3</a:t>
            </a:r>
          </a:p>
        </p:txBody>
      </p:sp>
    </p:spTree>
    <p:extLst>
      <p:ext uri="{BB962C8B-B14F-4D97-AF65-F5344CB8AC3E}">
        <p14:creationId xmlns:p14="http://schemas.microsoft.com/office/powerpoint/2010/main" val="379901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032"/>
            <a:ext cx="7772400" cy="5399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Fractions Made Simple – slide 3</a:t>
            </a:r>
            <a:endParaRPr lang="en-US" dirty="0"/>
          </a:p>
        </p:txBody>
      </p:sp>
      <p:sp>
        <p:nvSpPr>
          <p:cNvPr id="7" name="Plus 6"/>
          <p:cNvSpPr/>
          <p:nvPr/>
        </p:nvSpPr>
        <p:spPr>
          <a:xfrm>
            <a:off x="1322634" y="3267937"/>
            <a:ext cx="600940" cy="642836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6497904" y="3267937"/>
            <a:ext cx="582357" cy="664423"/>
          </a:xfrm>
          <a:prstGeom prst="math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142121" y="2670372"/>
            <a:ext cx="1834870" cy="188548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02449" y="1094011"/>
            <a:ext cx="73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0261" y="4671787"/>
            <a:ext cx="195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whole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18029" y="4364010"/>
            <a:ext cx="73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2469" y="1246411"/>
            <a:ext cx="73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59556" y="1094011"/>
            <a:ext cx="735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¼</a:t>
            </a:r>
          </a:p>
        </p:txBody>
      </p:sp>
      <p:pic>
        <p:nvPicPr>
          <p:cNvPr id="3" name="Picture 2" descr="Screen Shot 2017-03-19 at 4.1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23" y="3090520"/>
            <a:ext cx="1027153" cy="1032908"/>
          </a:xfrm>
          <a:prstGeom prst="rect">
            <a:avLst/>
          </a:prstGeom>
        </p:spPr>
      </p:pic>
      <p:sp>
        <p:nvSpPr>
          <p:cNvPr id="16" name="Plus 15"/>
          <p:cNvSpPr/>
          <p:nvPr/>
        </p:nvSpPr>
        <p:spPr>
          <a:xfrm>
            <a:off x="2987756" y="3289524"/>
            <a:ext cx="600940" cy="642836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creen Shot 2017-03-19 at 4.1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22" y="1593220"/>
            <a:ext cx="1027153" cy="1032908"/>
          </a:xfrm>
          <a:prstGeom prst="rect">
            <a:avLst/>
          </a:prstGeom>
        </p:spPr>
      </p:pic>
      <p:pic>
        <p:nvPicPr>
          <p:cNvPr id="18" name="Picture 17" descr="Screen Shot 2017-03-19 at 4.1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705" y="1593220"/>
            <a:ext cx="1027153" cy="1032908"/>
          </a:xfrm>
          <a:prstGeom prst="rect">
            <a:avLst/>
          </a:prstGeom>
        </p:spPr>
      </p:pic>
      <p:pic>
        <p:nvPicPr>
          <p:cNvPr id="19" name="Picture 18" descr="Screen Shot 2017-03-19 at 4.13.0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72" y="5182334"/>
            <a:ext cx="1027153" cy="1032908"/>
          </a:xfrm>
          <a:prstGeom prst="rect">
            <a:avLst/>
          </a:prstGeom>
        </p:spPr>
      </p:pic>
      <p:sp>
        <p:nvSpPr>
          <p:cNvPr id="20" name="Plus 19"/>
          <p:cNvSpPr/>
          <p:nvPr/>
        </p:nvSpPr>
        <p:spPr>
          <a:xfrm>
            <a:off x="4702449" y="3289524"/>
            <a:ext cx="600940" cy="642836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37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032"/>
            <a:ext cx="7772400" cy="5399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Fractions Made Simple – slide 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37843" y="2383168"/>
            <a:ext cx="195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whole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324597" y="3231733"/>
            <a:ext cx="3696578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3938" y="10879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46338" y="12403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98738" y="13927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51138" y="15451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103538" y="16975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55938" y="18499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408338" y="20023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560738" y="2154760"/>
            <a:ext cx="383724" cy="34958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8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3032"/>
            <a:ext cx="7772400" cy="5399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Fractions Made Simple – slide 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37843" y="2383168"/>
            <a:ext cx="1958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 whole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5324597" y="3091054"/>
            <a:ext cx="3696578" cy="36364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53375" y="14652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05775" y="16176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8175" y="17700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10575" y="19224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62975" y="20748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115375" y="22272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267775" y="23796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20175" y="2532006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72575" y="37784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724975" y="39308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877375" y="40832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029775" y="42356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182175" y="43880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334575" y="45404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486975" y="46928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639375" y="4845217"/>
            <a:ext cx="930551" cy="9179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0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Fractions Made Simple – slide 1</vt:lpstr>
      <vt:lpstr>Fractions Made Simple – slide 2</vt:lpstr>
      <vt:lpstr>Fractions Made Simple – slide 3</vt:lpstr>
      <vt:lpstr>Fractions Made Simple – slide 4</vt:lpstr>
      <vt:lpstr>Fractions Made Simple – slide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Made Simple</dc:title>
  <dc:creator>Melvin Smith II</dc:creator>
  <cp:lastModifiedBy>Administrator</cp:lastModifiedBy>
  <cp:revision>8</cp:revision>
  <dcterms:created xsi:type="dcterms:W3CDTF">2017-03-19T20:01:43Z</dcterms:created>
  <dcterms:modified xsi:type="dcterms:W3CDTF">2017-03-20T01:24:38Z</dcterms:modified>
</cp:coreProperties>
</file>