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85" r:id="rId3"/>
    <p:sldId id="322" r:id="rId4"/>
    <p:sldId id="288" r:id="rId5"/>
    <p:sldId id="289" r:id="rId6"/>
    <p:sldId id="290" r:id="rId7"/>
    <p:sldId id="305" r:id="rId8"/>
    <p:sldId id="304" r:id="rId9"/>
    <p:sldId id="309" r:id="rId10"/>
    <p:sldId id="306" r:id="rId11"/>
    <p:sldId id="310" r:id="rId12"/>
    <p:sldId id="312" r:id="rId13"/>
    <p:sldId id="300" r:id="rId14"/>
    <p:sldId id="301" r:id="rId15"/>
    <p:sldId id="302" r:id="rId16"/>
    <p:sldId id="303" r:id="rId17"/>
    <p:sldId id="292" r:id="rId18"/>
    <p:sldId id="313" r:id="rId19"/>
    <p:sldId id="293" r:id="rId20"/>
    <p:sldId id="315" r:id="rId21"/>
    <p:sldId id="298" r:id="rId22"/>
    <p:sldId id="318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00"/>
    <a:srgbClr val="FFFF00"/>
    <a:srgbClr val="000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4" d="100"/>
          <a:sy n="94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D91B9-4E3B-104E-85D9-CD8FE721347E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7D8B51-7772-9A40-8A8C-BAF7E0257232}">
      <dgm:prSet phldrT="[Text]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en-US" dirty="0" smtClean="0"/>
            <a:t>Tues</a:t>
          </a:r>
          <a:endParaRPr lang="en-US" dirty="0"/>
        </a:p>
      </dgm:t>
    </dgm:pt>
    <dgm:pt modelId="{887BAA11-965C-014E-A81B-89F29E8EE7F5}" type="parTrans" cxnId="{F4E68CBD-6ED4-6F4A-BAB4-6933906D89E6}">
      <dgm:prSet/>
      <dgm:spPr/>
      <dgm:t>
        <a:bodyPr/>
        <a:lstStyle/>
        <a:p>
          <a:endParaRPr lang="en-US"/>
        </a:p>
      </dgm:t>
    </dgm:pt>
    <dgm:pt modelId="{761FC5A8-8A5D-BD47-A77E-25BE34541216}" type="sibTrans" cxnId="{F4E68CBD-6ED4-6F4A-BAB4-6933906D89E6}">
      <dgm:prSet/>
      <dgm:spPr/>
      <dgm:t>
        <a:bodyPr/>
        <a:lstStyle/>
        <a:p>
          <a:endParaRPr lang="en-US"/>
        </a:p>
      </dgm:t>
    </dgm:pt>
    <dgm:pt modelId="{904A757B-FF2B-584D-BFDA-5FA7DE6248B4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800" b="1" dirty="0" smtClean="0">
              <a:solidFill>
                <a:srgbClr val="FF0000"/>
              </a:solidFill>
            </a:rPr>
            <a:t>503</a:t>
          </a:r>
          <a:r>
            <a:rPr lang="en-US" sz="3200" b="1" dirty="0" smtClean="0">
              <a:solidFill>
                <a:srgbClr val="FF0000"/>
              </a:solidFill>
            </a:rPr>
            <a:t> </a:t>
          </a:r>
        </a:p>
        <a:p>
          <a:pPr>
            <a:lnSpc>
              <a:spcPct val="50000"/>
            </a:lnSpc>
          </a:pPr>
          <a:r>
            <a:rPr lang="en-US" sz="2000" dirty="0" smtClean="0"/>
            <a:t>0830</a:t>
          </a:r>
          <a:endParaRPr lang="en-US" sz="2000" dirty="0"/>
        </a:p>
      </dgm:t>
    </dgm:pt>
    <dgm:pt modelId="{8411DD51-DD6F-684D-B0E2-41F725D3BC58}" type="parTrans" cxnId="{A3DFDAC3-8BBB-0544-AF7E-057B9A3479D7}">
      <dgm:prSet/>
      <dgm:spPr/>
      <dgm:t>
        <a:bodyPr/>
        <a:lstStyle/>
        <a:p>
          <a:endParaRPr lang="en-US"/>
        </a:p>
      </dgm:t>
    </dgm:pt>
    <dgm:pt modelId="{7293EDF0-0E5C-8247-B35A-7F445D6C9EB7}" type="sibTrans" cxnId="{A3DFDAC3-8BBB-0544-AF7E-057B9A3479D7}">
      <dgm:prSet/>
      <dgm:spPr/>
      <dgm:t>
        <a:bodyPr/>
        <a:lstStyle/>
        <a:p>
          <a:endParaRPr lang="en-US"/>
        </a:p>
      </dgm:t>
    </dgm:pt>
    <dgm:pt modelId="{CAE772E5-482A-324B-BE27-4455ED849D9F}">
      <dgm:prSet phldrT="[Text]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en-US" dirty="0" smtClean="0"/>
            <a:t>Thurs</a:t>
          </a:r>
          <a:endParaRPr lang="en-US" dirty="0"/>
        </a:p>
      </dgm:t>
    </dgm:pt>
    <dgm:pt modelId="{F13B6D3F-B07B-6344-A2AA-8C9F023863C7}" type="parTrans" cxnId="{05A0E785-C6DC-3841-A94A-4A6FE8D3DD7A}">
      <dgm:prSet/>
      <dgm:spPr/>
      <dgm:t>
        <a:bodyPr/>
        <a:lstStyle/>
        <a:p>
          <a:endParaRPr lang="en-US"/>
        </a:p>
      </dgm:t>
    </dgm:pt>
    <dgm:pt modelId="{DF998E8E-FD88-CA4A-A4DF-7B5C9A3328AB}" type="sibTrans" cxnId="{05A0E785-C6DC-3841-A94A-4A6FE8D3DD7A}">
      <dgm:prSet/>
      <dgm:spPr/>
      <dgm:t>
        <a:bodyPr/>
        <a:lstStyle/>
        <a:p>
          <a:endParaRPr lang="en-US"/>
        </a:p>
      </dgm:t>
    </dgm:pt>
    <dgm:pt modelId="{0FC7FA10-64D2-B944-8816-C91B71ED5844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800" b="1" dirty="0" smtClean="0">
              <a:solidFill>
                <a:srgbClr val="FF6600"/>
              </a:solidFill>
            </a:rPr>
            <a:t>501</a:t>
          </a:r>
          <a:r>
            <a:rPr lang="en-US" sz="2900" dirty="0" smtClean="0"/>
            <a:t> </a:t>
          </a:r>
        </a:p>
        <a:p>
          <a:pPr>
            <a:lnSpc>
              <a:spcPct val="50000"/>
            </a:lnSpc>
          </a:pPr>
          <a:r>
            <a:rPr lang="en-US" sz="2000" dirty="0" smtClean="0"/>
            <a:t>1230</a:t>
          </a:r>
          <a:endParaRPr lang="en-US" sz="2000" dirty="0"/>
        </a:p>
      </dgm:t>
    </dgm:pt>
    <dgm:pt modelId="{4BF073D6-9327-0F45-88E5-D4785F941A97}" type="parTrans" cxnId="{AA189D93-AD9D-FC43-9AC5-5FF11EF6D243}">
      <dgm:prSet/>
      <dgm:spPr/>
      <dgm:t>
        <a:bodyPr/>
        <a:lstStyle/>
        <a:p>
          <a:endParaRPr lang="en-US"/>
        </a:p>
      </dgm:t>
    </dgm:pt>
    <dgm:pt modelId="{3D301DAC-4D1A-8043-85CB-8E4D304084F3}" type="sibTrans" cxnId="{AA189D93-AD9D-FC43-9AC5-5FF11EF6D243}">
      <dgm:prSet/>
      <dgm:spPr/>
      <dgm:t>
        <a:bodyPr/>
        <a:lstStyle/>
        <a:p>
          <a:endParaRPr lang="en-US"/>
        </a:p>
      </dgm:t>
    </dgm:pt>
    <dgm:pt modelId="{99C43A3B-52B7-5044-8DDC-68F74AE2D591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800" b="1" dirty="0" smtClean="0">
              <a:solidFill>
                <a:srgbClr val="E7E800"/>
              </a:solidFill>
            </a:rPr>
            <a:t>550</a:t>
          </a:r>
        </a:p>
        <a:p>
          <a:pPr>
            <a:lnSpc>
              <a:spcPct val="50000"/>
            </a:lnSpc>
          </a:pPr>
          <a:r>
            <a:rPr lang="en-US" sz="2000" dirty="0" smtClean="0"/>
            <a:t>1830</a:t>
          </a:r>
          <a:endParaRPr lang="en-US" sz="2000" dirty="0"/>
        </a:p>
      </dgm:t>
    </dgm:pt>
    <dgm:pt modelId="{D8067888-621E-9C43-AA8C-C539E4D259B6}" type="parTrans" cxnId="{875A2BC5-76F6-A94D-A03C-1FCB54FEEF2C}">
      <dgm:prSet/>
      <dgm:spPr/>
      <dgm:t>
        <a:bodyPr/>
        <a:lstStyle/>
        <a:p>
          <a:endParaRPr lang="en-US"/>
        </a:p>
      </dgm:t>
    </dgm:pt>
    <dgm:pt modelId="{F41D5F68-C614-9540-B5FF-9C7037077E0B}" type="sibTrans" cxnId="{875A2BC5-76F6-A94D-A03C-1FCB54FEEF2C}">
      <dgm:prSet/>
      <dgm:spPr/>
      <dgm:t>
        <a:bodyPr/>
        <a:lstStyle/>
        <a:p>
          <a:endParaRPr lang="en-US"/>
        </a:p>
      </dgm:t>
    </dgm:pt>
    <dgm:pt modelId="{8F63E18A-7986-0C4C-9E94-FFD99DC4F4CD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800" b="1" dirty="0" smtClean="0">
              <a:solidFill>
                <a:srgbClr val="3366FF"/>
              </a:solidFill>
            </a:rPr>
            <a:t>551</a:t>
          </a:r>
        </a:p>
        <a:p>
          <a:pPr>
            <a:lnSpc>
              <a:spcPct val="50000"/>
            </a:lnSpc>
          </a:pPr>
          <a:r>
            <a:rPr lang="en-US" sz="2000" dirty="0" smtClean="0"/>
            <a:t>1830</a:t>
          </a:r>
          <a:endParaRPr lang="en-US" sz="2000" dirty="0"/>
        </a:p>
      </dgm:t>
    </dgm:pt>
    <dgm:pt modelId="{18EE71B8-1369-2A49-B640-2C34C7035AA2}" type="parTrans" cxnId="{C0172984-7F93-7F42-B611-69C508773DDC}">
      <dgm:prSet/>
      <dgm:spPr/>
      <dgm:t>
        <a:bodyPr/>
        <a:lstStyle/>
        <a:p>
          <a:endParaRPr lang="en-US"/>
        </a:p>
      </dgm:t>
    </dgm:pt>
    <dgm:pt modelId="{DE2840D2-E0BE-194C-9AA8-A428D8E791B9}" type="sibTrans" cxnId="{C0172984-7F93-7F42-B611-69C508773DDC}">
      <dgm:prSet/>
      <dgm:spPr/>
      <dgm:t>
        <a:bodyPr/>
        <a:lstStyle/>
        <a:p>
          <a:endParaRPr lang="en-US"/>
        </a:p>
      </dgm:t>
    </dgm:pt>
    <dgm:pt modelId="{937AF1B3-2079-8042-8E65-19E5A7A2789E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800" b="1" dirty="0" smtClean="0">
              <a:solidFill>
                <a:srgbClr val="008000"/>
              </a:solidFill>
            </a:rPr>
            <a:t>502</a:t>
          </a:r>
        </a:p>
        <a:p>
          <a:pPr>
            <a:lnSpc>
              <a:spcPct val="50000"/>
            </a:lnSpc>
          </a:pPr>
          <a:r>
            <a:rPr lang="en-US" sz="2000" dirty="0" smtClean="0"/>
            <a:t>1230</a:t>
          </a:r>
          <a:endParaRPr lang="en-US" sz="2000" dirty="0"/>
        </a:p>
      </dgm:t>
    </dgm:pt>
    <dgm:pt modelId="{33103951-852F-6D48-8F9A-11AD7303E8A5}" type="parTrans" cxnId="{CF7B6796-1C2E-E448-9A08-62DFDCABD804}">
      <dgm:prSet/>
      <dgm:spPr/>
      <dgm:t>
        <a:bodyPr/>
        <a:lstStyle/>
        <a:p>
          <a:endParaRPr lang="en-US"/>
        </a:p>
      </dgm:t>
    </dgm:pt>
    <dgm:pt modelId="{257CA7CA-EFAE-E844-B6FA-60D5EC464712}" type="sibTrans" cxnId="{CF7B6796-1C2E-E448-9A08-62DFDCABD804}">
      <dgm:prSet/>
      <dgm:spPr/>
      <dgm:t>
        <a:bodyPr/>
        <a:lstStyle/>
        <a:p>
          <a:endParaRPr lang="en-US"/>
        </a:p>
      </dgm:t>
    </dgm:pt>
    <dgm:pt modelId="{BC8DCE0E-F6C3-2746-8E0E-991481BAD63D}">
      <dgm:prSet phldrT="[Text]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en-US" dirty="0" smtClean="0"/>
            <a:t>Fri</a:t>
          </a:r>
          <a:endParaRPr lang="en-US" dirty="0"/>
        </a:p>
      </dgm:t>
    </dgm:pt>
    <dgm:pt modelId="{B5060E58-B6B0-2548-A3C6-91EB65EB8E8B}" type="parTrans" cxnId="{2CE0917C-DB59-9148-9082-1892199230E7}">
      <dgm:prSet/>
      <dgm:spPr/>
      <dgm:t>
        <a:bodyPr/>
        <a:lstStyle/>
        <a:p>
          <a:endParaRPr lang="en-US"/>
        </a:p>
      </dgm:t>
    </dgm:pt>
    <dgm:pt modelId="{D01E2D3C-F3D9-6040-8D00-B077FDD6B19C}" type="sibTrans" cxnId="{2CE0917C-DB59-9148-9082-1892199230E7}">
      <dgm:prSet/>
      <dgm:spPr/>
      <dgm:t>
        <a:bodyPr/>
        <a:lstStyle/>
        <a:p>
          <a:endParaRPr lang="en-US"/>
        </a:p>
      </dgm:t>
    </dgm:pt>
    <dgm:pt modelId="{EC46C858-7761-A147-BA56-CB91653E8E9C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800" b="1" dirty="0" smtClean="0">
              <a:solidFill>
                <a:srgbClr val="660066"/>
              </a:solidFill>
            </a:rPr>
            <a:t>506</a:t>
          </a:r>
        </a:p>
        <a:p>
          <a:pPr>
            <a:lnSpc>
              <a:spcPct val="50000"/>
            </a:lnSpc>
          </a:pPr>
          <a:r>
            <a:rPr lang="en-US" sz="2000" dirty="0" smtClean="0"/>
            <a:t>1100</a:t>
          </a:r>
          <a:endParaRPr lang="en-US" sz="2000" dirty="0"/>
        </a:p>
      </dgm:t>
    </dgm:pt>
    <dgm:pt modelId="{49DB674E-21B6-EF4A-9E10-CFBF3146631D}" type="parTrans" cxnId="{7A95F9D7-5DED-E84C-A525-7041996DEC06}">
      <dgm:prSet/>
      <dgm:spPr/>
      <dgm:t>
        <a:bodyPr/>
        <a:lstStyle/>
        <a:p>
          <a:endParaRPr lang="en-US"/>
        </a:p>
      </dgm:t>
    </dgm:pt>
    <dgm:pt modelId="{5703A0B1-64A0-7044-861F-A2A2974D21FE}" type="sibTrans" cxnId="{7A95F9D7-5DED-E84C-A525-7041996DEC06}">
      <dgm:prSet/>
      <dgm:spPr/>
      <dgm:t>
        <a:bodyPr/>
        <a:lstStyle/>
        <a:p>
          <a:endParaRPr lang="en-US"/>
        </a:p>
      </dgm:t>
    </dgm:pt>
    <dgm:pt modelId="{75EC017F-03EA-C549-A7B5-CDBA206B25B2}" type="pres">
      <dgm:prSet presAssocID="{193D91B9-4E3B-104E-85D9-CD8FE72134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942561-0977-1341-B283-62EA736AB8D8}" type="pres">
      <dgm:prSet presAssocID="{DD7D8B51-7772-9A40-8A8C-BAF7E0257232}" presName="root" presStyleCnt="0"/>
      <dgm:spPr/>
    </dgm:pt>
    <dgm:pt modelId="{844FC6E4-E074-B04B-8A23-7BBCCEED9D5E}" type="pres">
      <dgm:prSet presAssocID="{DD7D8B51-7772-9A40-8A8C-BAF7E0257232}" presName="rootComposite" presStyleCnt="0"/>
      <dgm:spPr/>
    </dgm:pt>
    <dgm:pt modelId="{7F7CDE14-ECE7-5441-9813-53C54929028E}" type="pres">
      <dgm:prSet presAssocID="{DD7D8B51-7772-9A40-8A8C-BAF7E0257232}" presName="rootText" presStyleLbl="node1" presStyleIdx="0" presStyleCnt="3"/>
      <dgm:spPr/>
      <dgm:t>
        <a:bodyPr/>
        <a:lstStyle/>
        <a:p>
          <a:endParaRPr lang="en-US"/>
        </a:p>
      </dgm:t>
    </dgm:pt>
    <dgm:pt modelId="{7D5DCF04-C231-E04F-B26C-04383734E87C}" type="pres">
      <dgm:prSet presAssocID="{DD7D8B51-7772-9A40-8A8C-BAF7E0257232}" presName="rootConnector" presStyleLbl="node1" presStyleIdx="0" presStyleCnt="3"/>
      <dgm:spPr/>
      <dgm:t>
        <a:bodyPr/>
        <a:lstStyle/>
        <a:p>
          <a:endParaRPr lang="en-US"/>
        </a:p>
      </dgm:t>
    </dgm:pt>
    <dgm:pt modelId="{541B41C2-DD54-2D4F-A176-F0FEFFFE371B}" type="pres">
      <dgm:prSet presAssocID="{DD7D8B51-7772-9A40-8A8C-BAF7E0257232}" presName="childShape" presStyleCnt="0"/>
      <dgm:spPr/>
    </dgm:pt>
    <dgm:pt modelId="{85D953BF-58ED-3540-8161-DFE90C1B83E9}" type="pres">
      <dgm:prSet presAssocID="{8411DD51-DD6F-684D-B0E2-41F725D3BC5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9C79C5A1-C572-B045-A10C-96D2AC13D57B}" type="pres">
      <dgm:prSet presAssocID="{904A757B-FF2B-584D-BFDA-5FA7DE6248B4}" presName="childText" presStyleLbl="bgAcc1" presStyleIdx="0" presStyleCnt="6" custScaleX="69642" custScaleY="7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A802-C9DD-B84D-A77A-F508D1A2B361}" type="pres">
      <dgm:prSet presAssocID="{4BF073D6-9327-0F45-88E5-D4785F941A97}" presName="Name13" presStyleLbl="parChTrans1D2" presStyleIdx="1" presStyleCnt="6"/>
      <dgm:spPr/>
      <dgm:t>
        <a:bodyPr/>
        <a:lstStyle/>
        <a:p>
          <a:endParaRPr lang="en-US"/>
        </a:p>
      </dgm:t>
    </dgm:pt>
    <dgm:pt modelId="{38998307-1275-ED4D-8809-680F2938510C}" type="pres">
      <dgm:prSet presAssocID="{0FC7FA10-64D2-B944-8816-C91B71ED5844}" presName="childText" presStyleLbl="bgAcc1" presStyleIdx="1" presStyleCnt="6" custScaleX="69642" custScaleY="7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9B40-EF22-4846-A81F-44022557BDCA}" type="pres">
      <dgm:prSet presAssocID="{D8067888-621E-9C43-AA8C-C539E4D259B6}" presName="Name13" presStyleLbl="parChTrans1D2" presStyleIdx="2" presStyleCnt="6"/>
      <dgm:spPr/>
      <dgm:t>
        <a:bodyPr/>
        <a:lstStyle/>
        <a:p>
          <a:endParaRPr lang="en-US"/>
        </a:p>
      </dgm:t>
    </dgm:pt>
    <dgm:pt modelId="{14C60154-2FE1-4246-AAE0-83C46C557DE5}" type="pres">
      <dgm:prSet presAssocID="{99C43A3B-52B7-5044-8DDC-68F74AE2D591}" presName="childText" presStyleLbl="bgAcc1" presStyleIdx="2" presStyleCnt="6" custScaleX="69642" custScaleY="7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03155-E4BB-F54D-8219-B81F01D05E06}" type="pres">
      <dgm:prSet presAssocID="{CAE772E5-482A-324B-BE27-4455ED849D9F}" presName="root" presStyleCnt="0"/>
      <dgm:spPr/>
    </dgm:pt>
    <dgm:pt modelId="{B6601CE9-0235-9249-9CCA-11080E6DDD98}" type="pres">
      <dgm:prSet presAssocID="{CAE772E5-482A-324B-BE27-4455ED849D9F}" presName="rootComposite" presStyleCnt="0"/>
      <dgm:spPr/>
    </dgm:pt>
    <dgm:pt modelId="{08759D73-5556-D047-A8F4-484479335933}" type="pres">
      <dgm:prSet presAssocID="{CAE772E5-482A-324B-BE27-4455ED849D9F}" presName="rootText" presStyleLbl="node1" presStyleIdx="1" presStyleCnt="3"/>
      <dgm:spPr/>
      <dgm:t>
        <a:bodyPr/>
        <a:lstStyle/>
        <a:p>
          <a:endParaRPr lang="en-US"/>
        </a:p>
      </dgm:t>
    </dgm:pt>
    <dgm:pt modelId="{9BE3EF3F-1407-FB47-9315-CF87EEFDF3FC}" type="pres">
      <dgm:prSet presAssocID="{CAE772E5-482A-324B-BE27-4455ED849D9F}" presName="rootConnector" presStyleLbl="node1" presStyleIdx="1" presStyleCnt="3"/>
      <dgm:spPr/>
      <dgm:t>
        <a:bodyPr/>
        <a:lstStyle/>
        <a:p>
          <a:endParaRPr lang="en-US"/>
        </a:p>
      </dgm:t>
    </dgm:pt>
    <dgm:pt modelId="{4FFD49CF-BB0B-FB43-9085-BF11C0AA6AD3}" type="pres">
      <dgm:prSet presAssocID="{CAE772E5-482A-324B-BE27-4455ED849D9F}" presName="childShape" presStyleCnt="0"/>
      <dgm:spPr/>
    </dgm:pt>
    <dgm:pt modelId="{DEDE5F48-F33F-494C-876C-4184EC1B9D77}" type="pres">
      <dgm:prSet presAssocID="{33103951-852F-6D48-8F9A-11AD7303E8A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DF19E637-7725-D444-B90F-F80A8366BCE4}" type="pres">
      <dgm:prSet presAssocID="{937AF1B3-2079-8042-8E65-19E5A7A2789E}" presName="childText" presStyleLbl="bgAcc1" presStyleIdx="3" presStyleCnt="6" custScaleX="69642" custScaleY="7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A2F68-9662-C242-94D6-4695BCF82D35}" type="pres">
      <dgm:prSet presAssocID="{18EE71B8-1369-2A49-B640-2C34C7035AA2}" presName="Name13" presStyleLbl="parChTrans1D2" presStyleIdx="4" presStyleCnt="6"/>
      <dgm:spPr/>
      <dgm:t>
        <a:bodyPr/>
        <a:lstStyle/>
        <a:p>
          <a:endParaRPr lang="en-US"/>
        </a:p>
      </dgm:t>
    </dgm:pt>
    <dgm:pt modelId="{AC535405-7E93-1340-9BF1-C38D5890254C}" type="pres">
      <dgm:prSet presAssocID="{8F63E18A-7986-0C4C-9E94-FFD99DC4F4CD}" presName="childText" presStyleLbl="bgAcc1" presStyleIdx="4" presStyleCnt="6" custScaleX="69642" custScaleY="7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C6D7B-2963-7444-A495-FCDB59FFB650}" type="pres">
      <dgm:prSet presAssocID="{BC8DCE0E-F6C3-2746-8E0E-991481BAD63D}" presName="root" presStyleCnt="0"/>
      <dgm:spPr/>
    </dgm:pt>
    <dgm:pt modelId="{87A04F0A-1582-1B4C-B045-03E95333E09B}" type="pres">
      <dgm:prSet presAssocID="{BC8DCE0E-F6C3-2746-8E0E-991481BAD63D}" presName="rootComposite" presStyleCnt="0"/>
      <dgm:spPr/>
    </dgm:pt>
    <dgm:pt modelId="{A9E72461-A178-8E47-927E-EFA746F8FFA2}" type="pres">
      <dgm:prSet presAssocID="{BC8DCE0E-F6C3-2746-8E0E-991481BAD63D}" presName="rootText" presStyleLbl="node1" presStyleIdx="2" presStyleCnt="3"/>
      <dgm:spPr/>
      <dgm:t>
        <a:bodyPr/>
        <a:lstStyle/>
        <a:p>
          <a:endParaRPr lang="en-US"/>
        </a:p>
      </dgm:t>
    </dgm:pt>
    <dgm:pt modelId="{74AF2FA9-D37E-8F42-9C99-D6387B0CF901}" type="pres">
      <dgm:prSet presAssocID="{BC8DCE0E-F6C3-2746-8E0E-991481BAD63D}" presName="rootConnector" presStyleLbl="node1" presStyleIdx="2" presStyleCnt="3"/>
      <dgm:spPr/>
      <dgm:t>
        <a:bodyPr/>
        <a:lstStyle/>
        <a:p>
          <a:endParaRPr lang="en-US"/>
        </a:p>
      </dgm:t>
    </dgm:pt>
    <dgm:pt modelId="{8C34859F-1106-8C4A-BA96-AE1F4E32145B}" type="pres">
      <dgm:prSet presAssocID="{BC8DCE0E-F6C3-2746-8E0E-991481BAD63D}" presName="childShape" presStyleCnt="0"/>
      <dgm:spPr/>
    </dgm:pt>
    <dgm:pt modelId="{06C3D85A-AF14-7143-8D0D-6E8B4F85DD88}" type="pres">
      <dgm:prSet presAssocID="{49DB674E-21B6-EF4A-9E10-CFBF3146631D}" presName="Name13" presStyleLbl="parChTrans1D2" presStyleIdx="5" presStyleCnt="6"/>
      <dgm:spPr/>
      <dgm:t>
        <a:bodyPr/>
        <a:lstStyle/>
        <a:p>
          <a:endParaRPr lang="en-US"/>
        </a:p>
      </dgm:t>
    </dgm:pt>
    <dgm:pt modelId="{AE496C70-CB21-4C48-BFCC-68D3292C9BD1}" type="pres">
      <dgm:prSet presAssocID="{EC46C858-7761-A147-BA56-CB91653E8E9C}" presName="childText" presStyleLbl="bgAcc1" presStyleIdx="5" presStyleCnt="6" custScaleX="69642" custScaleY="7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189D93-AD9D-FC43-9AC5-5FF11EF6D243}" srcId="{DD7D8B51-7772-9A40-8A8C-BAF7E0257232}" destId="{0FC7FA10-64D2-B944-8816-C91B71ED5844}" srcOrd="1" destOrd="0" parTransId="{4BF073D6-9327-0F45-88E5-D4785F941A97}" sibTransId="{3D301DAC-4D1A-8043-85CB-8E4D304084F3}"/>
    <dgm:cxn modelId="{60BE7BDD-CEB7-424F-A87C-59CD5DAB2CF7}" type="presOf" srcId="{BC8DCE0E-F6C3-2746-8E0E-991481BAD63D}" destId="{A9E72461-A178-8E47-927E-EFA746F8FFA2}" srcOrd="0" destOrd="0" presId="urn:microsoft.com/office/officeart/2005/8/layout/hierarchy3"/>
    <dgm:cxn modelId="{0C3B45D7-F14C-9D4C-BCEA-2DEF3DCEE9E6}" type="presOf" srcId="{904A757B-FF2B-584D-BFDA-5FA7DE6248B4}" destId="{9C79C5A1-C572-B045-A10C-96D2AC13D57B}" srcOrd="0" destOrd="0" presId="urn:microsoft.com/office/officeart/2005/8/layout/hierarchy3"/>
    <dgm:cxn modelId="{B8F78277-4B8A-074B-AE02-B5CCA26C58DB}" type="presOf" srcId="{49DB674E-21B6-EF4A-9E10-CFBF3146631D}" destId="{06C3D85A-AF14-7143-8D0D-6E8B4F85DD88}" srcOrd="0" destOrd="0" presId="urn:microsoft.com/office/officeart/2005/8/layout/hierarchy3"/>
    <dgm:cxn modelId="{446FC9E2-8CA9-C249-BB6E-6D1ED260B70A}" type="presOf" srcId="{CAE772E5-482A-324B-BE27-4455ED849D9F}" destId="{9BE3EF3F-1407-FB47-9315-CF87EEFDF3FC}" srcOrd="1" destOrd="0" presId="urn:microsoft.com/office/officeart/2005/8/layout/hierarchy3"/>
    <dgm:cxn modelId="{FF567FAB-5A94-A94F-A8DD-2B28ED44190D}" type="presOf" srcId="{EC46C858-7761-A147-BA56-CB91653E8E9C}" destId="{AE496C70-CB21-4C48-BFCC-68D3292C9BD1}" srcOrd="0" destOrd="0" presId="urn:microsoft.com/office/officeart/2005/8/layout/hierarchy3"/>
    <dgm:cxn modelId="{EC51AA97-41FF-CD44-8389-B13EE3FBD994}" type="presOf" srcId="{18EE71B8-1369-2A49-B640-2C34C7035AA2}" destId="{01CA2F68-9662-C242-94D6-4695BCF82D35}" srcOrd="0" destOrd="0" presId="urn:microsoft.com/office/officeart/2005/8/layout/hierarchy3"/>
    <dgm:cxn modelId="{14966CE6-65E9-8444-8CBD-06C1D054BD87}" type="presOf" srcId="{193D91B9-4E3B-104E-85D9-CD8FE721347E}" destId="{75EC017F-03EA-C549-A7B5-CDBA206B25B2}" srcOrd="0" destOrd="0" presId="urn:microsoft.com/office/officeart/2005/8/layout/hierarchy3"/>
    <dgm:cxn modelId="{0818B9C3-9E56-FC46-83CF-3257E110ED39}" type="presOf" srcId="{4BF073D6-9327-0F45-88E5-D4785F941A97}" destId="{1FC4A802-C9DD-B84D-A77A-F508D1A2B361}" srcOrd="0" destOrd="0" presId="urn:microsoft.com/office/officeart/2005/8/layout/hierarchy3"/>
    <dgm:cxn modelId="{A3DFDAC3-8BBB-0544-AF7E-057B9A3479D7}" srcId="{DD7D8B51-7772-9A40-8A8C-BAF7E0257232}" destId="{904A757B-FF2B-584D-BFDA-5FA7DE6248B4}" srcOrd="0" destOrd="0" parTransId="{8411DD51-DD6F-684D-B0E2-41F725D3BC58}" sibTransId="{7293EDF0-0E5C-8247-B35A-7F445D6C9EB7}"/>
    <dgm:cxn modelId="{8F5B8512-2B39-9E49-9762-EACF22150C34}" type="presOf" srcId="{937AF1B3-2079-8042-8E65-19E5A7A2789E}" destId="{DF19E637-7725-D444-B90F-F80A8366BCE4}" srcOrd="0" destOrd="0" presId="urn:microsoft.com/office/officeart/2005/8/layout/hierarchy3"/>
    <dgm:cxn modelId="{F4E68CBD-6ED4-6F4A-BAB4-6933906D89E6}" srcId="{193D91B9-4E3B-104E-85D9-CD8FE721347E}" destId="{DD7D8B51-7772-9A40-8A8C-BAF7E0257232}" srcOrd="0" destOrd="0" parTransId="{887BAA11-965C-014E-A81B-89F29E8EE7F5}" sibTransId="{761FC5A8-8A5D-BD47-A77E-25BE34541216}"/>
    <dgm:cxn modelId="{C0172984-7F93-7F42-B611-69C508773DDC}" srcId="{CAE772E5-482A-324B-BE27-4455ED849D9F}" destId="{8F63E18A-7986-0C4C-9E94-FFD99DC4F4CD}" srcOrd="1" destOrd="0" parTransId="{18EE71B8-1369-2A49-B640-2C34C7035AA2}" sibTransId="{DE2840D2-E0BE-194C-9AA8-A428D8E791B9}"/>
    <dgm:cxn modelId="{6B527A36-C9AD-4242-892E-B24B8D9DB027}" type="presOf" srcId="{DD7D8B51-7772-9A40-8A8C-BAF7E0257232}" destId="{7D5DCF04-C231-E04F-B26C-04383734E87C}" srcOrd="1" destOrd="0" presId="urn:microsoft.com/office/officeart/2005/8/layout/hierarchy3"/>
    <dgm:cxn modelId="{05A0E785-C6DC-3841-A94A-4A6FE8D3DD7A}" srcId="{193D91B9-4E3B-104E-85D9-CD8FE721347E}" destId="{CAE772E5-482A-324B-BE27-4455ED849D9F}" srcOrd="1" destOrd="0" parTransId="{F13B6D3F-B07B-6344-A2AA-8C9F023863C7}" sibTransId="{DF998E8E-FD88-CA4A-A4DF-7B5C9A3328AB}"/>
    <dgm:cxn modelId="{AA38BF80-C54B-BB48-9250-D4D2736CC681}" type="presOf" srcId="{99C43A3B-52B7-5044-8DDC-68F74AE2D591}" destId="{14C60154-2FE1-4246-AAE0-83C46C557DE5}" srcOrd="0" destOrd="0" presId="urn:microsoft.com/office/officeart/2005/8/layout/hierarchy3"/>
    <dgm:cxn modelId="{FF92EBD1-B28F-1943-B2B8-3DCAA36A7082}" type="presOf" srcId="{CAE772E5-482A-324B-BE27-4455ED849D9F}" destId="{08759D73-5556-D047-A8F4-484479335933}" srcOrd="0" destOrd="0" presId="urn:microsoft.com/office/officeart/2005/8/layout/hierarchy3"/>
    <dgm:cxn modelId="{5A38CE4E-26D8-0D42-9BA5-949FB91E3B6F}" type="presOf" srcId="{BC8DCE0E-F6C3-2746-8E0E-991481BAD63D}" destId="{74AF2FA9-D37E-8F42-9C99-D6387B0CF901}" srcOrd="1" destOrd="0" presId="urn:microsoft.com/office/officeart/2005/8/layout/hierarchy3"/>
    <dgm:cxn modelId="{7A95F9D7-5DED-E84C-A525-7041996DEC06}" srcId="{BC8DCE0E-F6C3-2746-8E0E-991481BAD63D}" destId="{EC46C858-7761-A147-BA56-CB91653E8E9C}" srcOrd="0" destOrd="0" parTransId="{49DB674E-21B6-EF4A-9E10-CFBF3146631D}" sibTransId="{5703A0B1-64A0-7044-861F-A2A2974D21FE}"/>
    <dgm:cxn modelId="{CF7B6796-1C2E-E448-9A08-62DFDCABD804}" srcId="{CAE772E5-482A-324B-BE27-4455ED849D9F}" destId="{937AF1B3-2079-8042-8E65-19E5A7A2789E}" srcOrd="0" destOrd="0" parTransId="{33103951-852F-6D48-8F9A-11AD7303E8A5}" sibTransId="{257CA7CA-EFAE-E844-B6FA-60D5EC464712}"/>
    <dgm:cxn modelId="{AF1DFDAA-ED61-6340-82C3-D5201E367C60}" type="presOf" srcId="{8F63E18A-7986-0C4C-9E94-FFD99DC4F4CD}" destId="{AC535405-7E93-1340-9BF1-C38D5890254C}" srcOrd="0" destOrd="0" presId="urn:microsoft.com/office/officeart/2005/8/layout/hierarchy3"/>
    <dgm:cxn modelId="{914DA3A9-9C34-C64E-BDD8-48464C77BA34}" type="presOf" srcId="{8411DD51-DD6F-684D-B0E2-41F725D3BC58}" destId="{85D953BF-58ED-3540-8161-DFE90C1B83E9}" srcOrd="0" destOrd="0" presId="urn:microsoft.com/office/officeart/2005/8/layout/hierarchy3"/>
    <dgm:cxn modelId="{9AD91ADF-3B2A-9940-B933-5705B9AE0D76}" type="presOf" srcId="{DD7D8B51-7772-9A40-8A8C-BAF7E0257232}" destId="{7F7CDE14-ECE7-5441-9813-53C54929028E}" srcOrd="0" destOrd="0" presId="urn:microsoft.com/office/officeart/2005/8/layout/hierarchy3"/>
    <dgm:cxn modelId="{385DC65D-E599-EC4A-8B33-8E7DB5456E8B}" type="presOf" srcId="{0FC7FA10-64D2-B944-8816-C91B71ED5844}" destId="{38998307-1275-ED4D-8809-680F2938510C}" srcOrd="0" destOrd="0" presId="urn:microsoft.com/office/officeart/2005/8/layout/hierarchy3"/>
    <dgm:cxn modelId="{875A2BC5-76F6-A94D-A03C-1FCB54FEEF2C}" srcId="{DD7D8B51-7772-9A40-8A8C-BAF7E0257232}" destId="{99C43A3B-52B7-5044-8DDC-68F74AE2D591}" srcOrd="2" destOrd="0" parTransId="{D8067888-621E-9C43-AA8C-C539E4D259B6}" sibTransId="{F41D5F68-C614-9540-B5FF-9C7037077E0B}"/>
    <dgm:cxn modelId="{26E9AADD-3D8D-6245-B1F9-4181A489A1D8}" type="presOf" srcId="{D8067888-621E-9C43-AA8C-C539E4D259B6}" destId="{4CDB9B40-EF22-4846-A81F-44022557BDCA}" srcOrd="0" destOrd="0" presId="urn:microsoft.com/office/officeart/2005/8/layout/hierarchy3"/>
    <dgm:cxn modelId="{2CE0917C-DB59-9148-9082-1892199230E7}" srcId="{193D91B9-4E3B-104E-85D9-CD8FE721347E}" destId="{BC8DCE0E-F6C3-2746-8E0E-991481BAD63D}" srcOrd="2" destOrd="0" parTransId="{B5060E58-B6B0-2548-A3C6-91EB65EB8E8B}" sibTransId="{D01E2D3C-F3D9-6040-8D00-B077FDD6B19C}"/>
    <dgm:cxn modelId="{86DD066E-50BD-F549-BB04-A0E75DE15B2C}" type="presOf" srcId="{33103951-852F-6D48-8F9A-11AD7303E8A5}" destId="{DEDE5F48-F33F-494C-876C-4184EC1B9D77}" srcOrd="0" destOrd="0" presId="urn:microsoft.com/office/officeart/2005/8/layout/hierarchy3"/>
    <dgm:cxn modelId="{62C023EA-A858-1F40-888E-6BC8A81D0E94}" type="presParOf" srcId="{75EC017F-03EA-C549-A7B5-CDBA206B25B2}" destId="{0F942561-0977-1341-B283-62EA736AB8D8}" srcOrd="0" destOrd="0" presId="urn:microsoft.com/office/officeart/2005/8/layout/hierarchy3"/>
    <dgm:cxn modelId="{17604F54-6163-D94B-A711-C130E55715B9}" type="presParOf" srcId="{0F942561-0977-1341-B283-62EA736AB8D8}" destId="{844FC6E4-E074-B04B-8A23-7BBCCEED9D5E}" srcOrd="0" destOrd="0" presId="urn:microsoft.com/office/officeart/2005/8/layout/hierarchy3"/>
    <dgm:cxn modelId="{DA2AB5D1-782F-874E-94A5-ED8C946C8275}" type="presParOf" srcId="{844FC6E4-E074-B04B-8A23-7BBCCEED9D5E}" destId="{7F7CDE14-ECE7-5441-9813-53C54929028E}" srcOrd="0" destOrd="0" presId="urn:microsoft.com/office/officeart/2005/8/layout/hierarchy3"/>
    <dgm:cxn modelId="{39DC0688-4EEC-8840-8A8A-E59B5949FAFB}" type="presParOf" srcId="{844FC6E4-E074-B04B-8A23-7BBCCEED9D5E}" destId="{7D5DCF04-C231-E04F-B26C-04383734E87C}" srcOrd="1" destOrd="0" presId="urn:microsoft.com/office/officeart/2005/8/layout/hierarchy3"/>
    <dgm:cxn modelId="{F9F940CF-A17F-0D44-801E-A224DDB40080}" type="presParOf" srcId="{0F942561-0977-1341-B283-62EA736AB8D8}" destId="{541B41C2-DD54-2D4F-A176-F0FEFFFE371B}" srcOrd="1" destOrd="0" presId="urn:microsoft.com/office/officeart/2005/8/layout/hierarchy3"/>
    <dgm:cxn modelId="{A03FCD2D-7A15-A546-8351-7F7BCD57B6AF}" type="presParOf" srcId="{541B41C2-DD54-2D4F-A176-F0FEFFFE371B}" destId="{85D953BF-58ED-3540-8161-DFE90C1B83E9}" srcOrd="0" destOrd="0" presId="urn:microsoft.com/office/officeart/2005/8/layout/hierarchy3"/>
    <dgm:cxn modelId="{1C630068-9A06-7247-A7D7-138F54D2ABF2}" type="presParOf" srcId="{541B41C2-DD54-2D4F-A176-F0FEFFFE371B}" destId="{9C79C5A1-C572-B045-A10C-96D2AC13D57B}" srcOrd="1" destOrd="0" presId="urn:microsoft.com/office/officeart/2005/8/layout/hierarchy3"/>
    <dgm:cxn modelId="{5B2AA45A-4427-5849-ABCB-FBE0DADB0559}" type="presParOf" srcId="{541B41C2-DD54-2D4F-A176-F0FEFFFE371B}" destId="{1FC4A802-C9DD-B84D-A77A-F508D1A2B361}" srcOrd="2" destOrd="0" presId="urn:microsoft.com/office/officeart/2005/8/layout/hierarchy3"/>
    <dgm:cxn modelId="{647369E5-1F8C-3A45-8176-82A2ED56F651}" type="presParOf" srcId="{541B41C2-DD54-2D4F-A176-F0FEFFFE371B}" destId="{38998307-1275-ED4D-8809-680F2938510C}" srcOrd="3" destOrd="0" presId="urn:microsoft.com/office/officeart/2005/8/layout/hierarchy3"/>
    <dgm:cxn modelId="{54DDAEA6-BFF5-2646-A72C-9A2A278B7F62}" type="presParOf" srcId="{541B41C2-DD54-2D4F-A176-F0FEFFFE371B}" destId="{4CDB9B40-EF22-4846-A81F-44022557BDCA}" srcOrd="4" destOrd="0" presId="urn:microsoft.com/office/officeart/2005/8/layout/hierarchy3"/>
    <dgm:cxn modelId="{39B39A28-6885-E041-AB6F-573D07C70EE7}" type="presParOf" srcId="{541B41C2-DD54-2D4F-A176-F0FEFFFE371B}" destId="{14C60154-2FE1-4246-AAE0-83C46C557DE5}" srcOrd="5" destOrd="0" presId="urn:microsoft.com/office/officeart/2005/8/layout/hierarchy3"/>
    <dgm:cxn modelId="{F988A730-D1E5-CD4D-A1A2-A8A9703F3087}" type="presParOf" srcId="{75EC017F-03EA-C549-A7B5-CDBA206B25B2}" destId="{BDE03155-E4BB-F54D-8219-B81F01D05E06}" srcOrd="1" destOrd="0" presId="urn:microsoft.com/office/officeart/2005/8/layout/hierarchy3"/>
    <dgm:cxn modelId="{3F077308-D745-0148-9FC3-DFC6C6A30AC6}" type="presParOf" srcId="{BDE03155-E4BB-F54D-8219-B81F01D05E06}" destId="{B6601CE9-0235-9249-9CCA-11080E6DDD98}" srcOrd="0" destOrd="0" presId="urn:microsoft.com/office/officeart/2005/8/layout/hierarchy3"/>
    <dgm:cxn modelId="{05170D28-C33F-F64D-AEAB-0EFEAD07A39B}" type="presParOf" srcId="{B6601CE9-0235-9249-9CCA-11080E6DDD98}" destId="{08759D73-5556-D047-A8F4-484479335933}" srcOrd="0" destOrd="0" presId="urn:microsoft.com/office/officeart/2005/8/layout/hierarchy3"/>
    <dgm:cxn modelId="{DC439687-04D1-B84B-86EE-3796888DE336}" type="presParOf" srcId="{B6601CE9-0235-9249-9CCA-11080E6DDD98}" destId="{9BE3EF3F-1407-FB47-9315-CF87EEFDF3FC}" srcOrd="1" destOrd="0" presId="urn:microsoft.com/office/officeart/2005/8/layout/hierarchy3"/>
    <dgm:cxn modelId="{54A3DE5B-A79E-124F-BC83-B11EEF4F15D7}" type="presParOf" srcId="{BDE03155-E4BB-F54D-8219-B81F01D05E06}" destId="{4FFD49CF-BB0B-FB43-9085-BF11C0AA6AD3}" srcOrd="1" destOrd="0" presId="urn:microsoft.com/office/officeart/2005/8/layout/hierarchy3"/>
    <dgm:cxn modelId="{E2BC82F5-A986-6342-A899-4FE8BDAB5E15}" type="presParOf" srcId="{4FFD49CF-BB0B-FB43-9085-BF11C0AA6AD3}" destId="{DEDE5F48-F33F-494C-876C-4184EC1B9D77}" srcOrd="0" destOrd="0" presId="urn:microsoft.com/office/officeart/2005/8/layout/hierarchy3"/>
    <dgm:cxn modelId="{4D617317-9184-6049-8903-DF4085E531F3}" type="presParOf" srcId="{4FFD49CF-BB0B-FB43-9085-BF11C0AA6AD3}" destId="{DF19E637-7725-D444-B90F-F80A8366BCE4}" srcOrd="1" destOrd="0" presId="urn:microsoft.com/office/officeart/2005/8/layout/hierarchy3"/>
    <dgm:cxn modelId="{B1A351B3-7102-0448-9DBF-158C99857561}" type="presParOf" srcId="{4FFD49CF-BB0B-FB43-9085-BF11C0AA6AD3}" destId="{01CA2F68-9662-C242-94D6-4695BCF82D35}" srcOrd="2" destOrd="0" presId="urn:microsoft.com/office/officeart/2005/8/layout/hierarchy3"/>
    <dgm:cxn modelId="{52A3D4D8-B257-7244-89CD-72615B38B908}" type="presParOf" srcId="{4FFD49CF-BB0B-FB43-9085-BF11C0AA6AD3}" destId="{AC535405-7E93-1340-9BF1-C38D5890254C}" srcOrd="3" destOrd="0" presId="urn:microsoft.com/office/officeart/2005/8/layout/hierarchy3"/>
    <dgm:cxn modelId="{40F374E7-7C1C-1748-A389-4C85FDB36EF6}" type="presParOf" srcId="{75EC017F-03EA-C549-A7B5-CDBA206B25B2}" destId="{E2FC6D7B-2963-7444-A495-FCDB59FFB650}" srcOrd="2" destOrd="0" presId="urn:microsoft.com/office/officeart/2005/8/layout/hierarchy3"/>
    <dgm:cxn modelId="{E6B0B785-2D5B-4249-B8A1-714BB815B3A2}" type="presParOf" srcId="{E2FC6D7B-2963-7444-A495-FCDB59FFB650}" destId="{87A04F0A-1582-1B4C-B045-03E95333E09B}" srcOrd="0" destOrd="0" presId="urn:microsoft.com/office/officeart/2005/8/layout/hierarchy3"/>
    <dgm:cxn modelId="{E8940652-4567-1949-91A9-087E572F0DB4}" type="presParOf" srcId="{87A04F0A-1582-1B4C-B045-03E95333E09B}" destId="{A9E72461-A178-8E47-927E-EFA746F8FFA2}" srcOrd="0" destOrd="0" presId="urn:microsoft.com/office/officeart/2005/8/layout/hierarchy3"/>
    <dgm:cxn modelId="{6BC56C38-9892-D040-878C-167E646A6C10}" type="presParOf" srcId="{87A04F0A-1582-1B4C-B045-03E95333E09B}" destId="{74AF2FA9-D37E-8F42-9C99-D6387B0CF901}" srcOrd="1" destOrd="0" presId="urn:microsoft.com/office/officeart/2005/8/layout/hierarchy3"/>
    <dgm:cxn modelId="{73561A7A-ADCB-394A-9001-1C32D9DF7ABD}" type="presParOf" srcId="{E2FC6D7B-2963-7444-A495-FCDB59FFB650}" destId="{8C34859F-1106-8C4A-BA96-AE1F4E32145B}" srcOrd="1" destOrd="0" presId="urn:microsoft.com/office/officeart/2005/8/layout/hierarchy3"/>
    <dgm:cxn modelId="{BDC0C552-77BD-164E-B2EF-A861B5CD9237}" type="presParOf" srcId="{8C34859F-1106-8C4A-BA96-AE1F4E32145B}" destId="{06C3D85A-AF14-7143-8D0D-6E8B4F85DD88}" srcOrd="0" destOrd="0" presId="urn:microsoft.com/office/officeart/2005/8/layout/hierarchy3"/>
    <dgm:cxn modelId="{19A3AD8F-BEE3-2340-BC25-1299E6171F06}" type="presParOf" srcId="{8C34859F-1106-8C4A-BA96-AE1F4E32145B}" destId="{AE496C70-CB21-4C48-BFCC-68D3292C9BD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18E07-E2FA-8344-8896-D990D26B406A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3F7F1-DA95-0D45-99CD-DE983E6216A1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Tuesday, </a:t>
          </a:r>
          <a:r>
            <a:rPr lang="en-US" i="1" dirty="0" smtClean="0"/>
            <a:t>February 3</a:t>
          </a:r>
          <a:endParaRPr lang="en-US" i="1" dirty="0"/>
        </a:p>
      </dgm:t>
    </dgm:pt>
    <dgm:pt modelId="{DF4E24D3-B9FD-4E4A-8CF3-23AAAE8B6D17}" type="parTrans" cxnId="{6BEFD3CE-C6DB-C146-B3E1-D1C422236701}">
      <dgm:prSet/>
      <dgm:spPr/>
      <dgm:t>
        <a:bodyPr/>
        <a:lstStyle/>
        <a:p>
          <a:endParaRPr lang="en-US"/>
        </a:p>
      </dgm:t>
    </dgm:pt>
    <dgm:pt modelId="{0EACBFF5-3D90-2A4A-903F-9177E254B34C}" type="sibTrans" cxnId="{6BEFD3CE-C6DB-C146-B3E1-D1C422236701}">
      <dgm:prSet/>
      <dgm:spPr/>
      <dgm:t>
        <a:bodyPr/>
        <a:lstStyle/>
        <a:p>
          <a:endParaRPr lang="en-US"/>
        </a:p>
      </dgm:t>
    </dgm:pt>
    <dgm:pt modelId="{0AB376A8-C1A7-534C-8211-0FC8F40ECEA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503</a:t>
          </a:r>
          <a:endParaRPr lang="en-US" dirty="0"/>
        </a:p>
      </dgm:t>
    </dgm:pt>
    <dgm:pt modelId="{185D5FB3-0191-9B41-96FC-E97A7D6C0842}" type="parTrans" cxnId="{51EEF54F-6CEE-914A-944A-22AAAE47EDED}">
      <dgm:prSet/>
      <dgm:spPr/>
      <dgm:t>
        <a:bodyPr/>
        <a:lstStyle/>
        <a:p>
          <a:endParaRPr lang="en-US"/>
        </a:p>
      </dgm:t>
    </dgm:pt>
    <dgm:pt modelId="{12F37064-3A5D-4B4B-AE6C-7A419B3F7A44}" type="sibTrans" cxnId="{51EEF54F-6CEE-914A-944A-22AAAE47EDED}">
      <dgm:prSet/>
      <dgm:spPr/>
      <dgm:t>
        <a:bodyPr/>
        <a:lstStyle/>
        <a:p>
          <a:endParaRPr lang="en-US"/>
        </a:p>
      </dgm:t>
    </dgm:pt>
    <dgm:pt modelId="{DBC0EA45-9500-674C-9145-F8A2E8E9ED18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501</a:t>
          </a:r>
          <a:endParaRPr lang="en-US" dirty="0"/>
        </a:p>
      </dgm:t>
    </dgm:pt>
    <dgm:pt modelId="{041DEE0E-21D1-0C4F-A95B-1BCE54F81008}" type="parTrans" cxnId="{927828EC-5998-CC48-BF1E-9674E7E1AFEC}">
      <dgm:prSet/>
      <dgm:spPr/>
      <dgm:t>
        <a:bodyPr/>
        <a:lstStyle/>
        <a:p>
          <a:endParaRPr lang="en-US"/>
        </a:p>
      </dgm:t>
    </dgm:pt>
    <dgm:pt modelId="{092E6ADE-386C-2E4E-93BE-8A96192066EE}" type="sibTrans" cxnId="{927828EC-5998-CC48-BF1E-9674E7E1AFEC}">
      <dgm:prSet/>
      <dgm:spPr/>
      <dgm:t>
        <a:bodyPr/>
        <a:lstStyle/>
        <a:p>
          <a:endParaRPr lang="en-US"/>
        </a:p>
      </dgm:t>
    </dgm:pt>
    <dgm:pt modelId="{11F0DD8B-4F1E-4348-AE8E-1029FF419AE9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Thursday, </a:t>
          </a:r>
          <a:r>
            <a:rPr lang="en-US" i="1" dirty="0" smtClean="0"/>
            <a:t>February 5</a:t>
          </a:r>
          <a:endParaRPr lang="en-US" i="1" dirty="0"/>
        </a:p>
      </dgm:t>
    </dgm:pt>
    <dgm:pt modelId="{67EF9F3A-7C21-2240-B2F9-5CC7244556A2}" type="parTrans" cxnId="{4ABDED68-706A-554A-AC61-6060CDA8C74E}">
      <dgm:prSet/>
      <dgm:spPr/>
      <dgm:t>
        <a:bodyPr/>
        <a:lstStyle/>
        <a:p>
          <a:endParaRPr lang="en-US"/>
        </a:p>
      </dgm:t>
    </dgm:pt>
    <dgm:pt modelId="{EF24A159-1091-E14F-BC23-FBC77A5D6681}" type="sibTrans" cxnId="{4ABDED68-706A-554A-AC61-6060CDA8C74E}">
      <dgm:prSet/>
      <dgm:spPr/>
      <dgm:t>
        <a:bodyPr/>
        <a:lstStyle/>
        <a:p>
          <a:endParaRPr lang="en-US"/>
        </a:p>
      </dgm:t>
    </dgm:pt>
    <dgm:pt modelId="{990C53DC-619C-CF41-9211-B5E0C873A168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502</a:t>
          </a:r>
          <a:endParaRPr lang="en-US" dirty="0"/>
        </a:p>
      </dgm:t>
    </dgm:pt>
    <dgm:pt modelId="{1D486425-E8B1-454C-96A8-64D8F8AFCC00}" type="parTrans" cxnId="{6C3854D6-9096-AE47-BCD0-3D05D1AA85D5}">
      <dgm:prSet/>
      <dgm:spPr/>
      <dgm:t>
        <a:bodyPr/>
        <a:lstStyle/>
        <a:p>
          <a:endParaRPr lang="en-US"/>
        </a:p>
      </dgm:t>
    </dgm:pt>
    <dgm:pt modelId="{497AE3AB-9BDD-8A41-A171-DEB460FCE1CA}" type="sibTrans" cxnId="{6C3854D6-9096-AE47-BCD0-3D05D1AA85D5}">
      <dgm:prSet/>
      <dgm:spPr/>
      <dgm:t>
        <a:bodyPr/>
        <a:lstStyle/>
        <a:p>
          <a:endParaRPr lang="en-US"/>
        </a:p>
      </dgm:t>
    </dgm:pt>
    <dgm:pt modelId="{F49ACDBA-88A6-7941-953A-6CCFB17D2356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Friday, </a:t>
          </a:r>
          <a:r>
            <a:rPr lang="en-US" i="1" dirty="0" smtClean="0"/>
            <a:t>February 6</a:t>
          </a:r>
          <a:endParaRPr lang="en-US" i="1" dirty="0"/>
        </a:p>
      </dgm:t>
    </dgm:pt>
    <dgm:pt modelId="{B44ECBF1-C23D-9944-9032-12DF1B9052D3}" type="parTrans" cxnId="{0171E6BA-9418-044C-AB0F-1F822C9001F7}">
      <dgm:prSet/>
      <dgm:spPr/>
      <dgm:t>
        <a:bodyPr/>
        <a:lstStyle/>
        <a:p>
          <a:endParaRPr lang="en-US"/>
        </a:p>
      </dgm:t>
    </dgm:pt>
    <dgm:pt modelId="{9850ADD0-4CE3-F947-A832-C09676490567}" type="sibTrans" cxnId="{0171E6BA-9418-044C-AB0F-1F822C9001F7}">
      <dgm:prSet/>
      <dgm:spPr/>
      <dgm:t>
        <a:bodyPr/>
        <a:lstStyle/>
        <a:p>
          <a:endParaRPr lang="en-US"/>
        </a:p>
      </dgm:t>
    </dgm:pt>
    <dgm:pt modelId="{D3AB4279-6CC3-914B-81C8-E993B5684EC2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506</a:t>
          </a:r>
          <a:endParaRPr lang="en-US" dirty="0"/>
        </a:p>
      </dgm:t>
    </dgm:pt>
    <dgm:pt modelId="{16180760-C443-AE45-82FC-EF8012FBAE25}" type="parTrans" cxnId="{CA5883AD-F577-5E49-90D2-EDDBCDF33216}">
      <dgm:prSet/>
      <dgm:spPr/>
      <dgm:t>
        <a:bodyPr/>
        <a:lstStyle/>
        <a:p>
          <a:endParaRPr lang="en-US"/>
        </a:p>
      </dgm:t>
    </dgm:pt>
    <dgm:pt modelId="{FAAC57CC-6F16-484B-AB6B-6D8B02C483BF}" type="sibTrans" cxnId="{CA5883AD-F577-5E49-90D2-EDDBCDF33216}">
      <dgm:prSet/>
      <dgm:spPr/>
      <dgm:t>
        <a:bodyPr/>
        <a:lstStyle/>
        <a:p>
          <a:endParaRPr lang="en-US"/>
        </a:p>
      </dgm:t>
    </dgm:pt>
    <dgm:pt modelId="{A385A964-F485-AA4E-8BC1-7D7417FBC5BA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551</a:t>
          </a:r>
          <a:endParaRPr lang="en-US" dirty="0"/>
        </a:p>
      </dgm:t>
    </dgm:pt>
    <dgm:pt modelId="{DD6A759E-D794-6B4F-81BA-43AB7A576E8E}" type="parTrans" cxnId="{A5A39D6C-5B9E-3F4C-9B39-2B310E962835}">
      <dgm:prSet/>
      <dgm:spPr/>
      <dgm:t>
        <a:bodyPr/>
        <a:lstStyle/>
        <a:p>
          <a:endParaRPr lang="en-US"/>
        </a:p>
      </dgm:t>
    </dgm:pt>
    <dgm:pt modelId="{A3C8F260-108A-DF47-A88E-70151CE8CB8B}" type="sibTrans" cxnId="{A5A39D6C-5B9E-3F4C-9B39-2B310E962835}">
      <dgm:prSet/>
      <dgm:spPr/>
      <dgm:t>
        <a:bodyPr/>
        <a:lstStyle/>
        <a:p>
          <a:endParaRPr lang="en-US"/>
        </a:p>
      </dgm:t>
    </dgm:pt>
    <dgm:pt modelId="{13CBA55B-91F4-814E-9FE9-1375BF5D3BE7}">
      <dgm:prSet/>
      <dgm:spPr>
        <a:solidFill>
          <a:srgbClr val="E7E800"/>
        </a:solidFill>
      </dgm:spPr>
      <dgm:t>
        <a:bodyPr/>
        <a:lstStyle/>
        <a:p>
          <a:r>
            <a:rPr lang="en-US" dirty="0" smtClean="0"/>
            <a:t>550</a:t>
          </a:r>
          <a:endParaRPr lang="en-US" dirty="0"/>
        </a:p>
      </dgm:t>
    </dgm:pt>
    <dgm:pt modelId="{A604F159-574F-064F-AEBC-AB9A6B37CF88}" type="parTrans" cxnId="{3085FE65-75C2-0142-A98A-36C072245ED5}">
      <dgm:prSet/>
      <dgm:spPr/>
      <dgm:t>
        <a:bodyPr/>
        <a:lstStyle/>
        <a:p>
          <a:endParaRPr lang="en-US"/>
        </a:p>
      </dgm:t>
    </dgm:pt>
    <dgm:pt modelId="{FC6E4457-4B2F-CB47-B7E3-FCA9CEBF4617}" type="sibTrans" cxnId="{3085FE65-75C2-0142-A98A-36C072245ED5}">
      <dgm:prSet/>
      <dgm:spPr/>
      <dgm:t>
        <a:bodyPr/>
        <a:lstStyle/>
        <a:p>
          <a:endParaRPr lang="en-US"/>
        </a:p>
      </dgm:t>
    </dgm:pt>
    <dgm:pt modelId="{545BACAB-5210-B840-A75A-EB71D7611BB8}" type="pres">
      <dgm:prSet presAssocID="{C1F18E07-E2FA-8344-8896-D990D26B406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DF51C6-4576-CD4E-9878-8EF6911714F7}" type="pres">
      <dgm:prSet presAssocID="{BD53F7F1-DA95-0D45-99CD-DE983E6216A1}" presName="horFlow" presStyleCnt="0"/>
      <dgm:spPr/>
    </dgm:pt>
    <dgm:pt modelId="{849DB511-BB2E-5047-8945-D7534282BF8E}" type="pres">
      <dgm:prSet presAssocID="{BD53F7F1-DA95-0D45-99CD-DE983E6216A1}" presName="bigChev" presStyleLbl="node1" presStyleIdx="0" presStyleCnt="3" custScaleX="336407" custLinFactNeighborX="20205" custLinFactNeighborY="-191"/>
      <dgm:spPr/>
      <dgm:t>
        <a:bodyPr/>
        <a:lstStyle/>
        <a:p>
          <a:endParaRPr lang="en-US"/>
        </a:p>
      </dgm:t>
    </dgm:pt>
    <dgm:pt modelId="{1A01C778-A591-ED41-AA98-AE4ABE8A0824}" type="pres">
      <dgm:prSet presAssocID="{185D5FB3-0191-9B41-96FC-E97A7D6C0842}" presName="parTrans" presStyleCnt="0"/>
      <dgm:spPr/>
    </dgm:pt>
    <dgm:pt modelId="{BED1CEE7-E3D7-324B-BA07-E6637C961B82}" type="pres">
      <dgm:prSet presAssocID="{0AB376A8-C1A7-534C-8211-0FC8F40ECEAB}" presName="node" presStyleLbl="alignAccFollowNode1" presStyleIdx="0" presStyleCnt="6" custLinFactX="4541" custLinFactNeighborX="100000" custLinFactNeighborY="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78E68-C0D5-0741-82DB-AB17A5CBAFCB}" type="pres">
      <dgm:prSet presAssocID="{12F37064-3A5D-4B4B-AE6C-7A419B3F7A44}" presName="sibTrans" presStyleCnt="0"/>
      <dgm:spPr/>
    </dgm:pt>
    <dgm:pt modelId="{5ACA9DAD-36BD-334C-B545-3D2F0085001E}" type="pres">
      <dgm:prSet presAssocID="{DBC0EA45-9500-674C-9145-F8A2E8E9ED18}" presName="node" presStyleLbl="alignAccFollowNode1" presStyleIdx="1" presStyleCnt="6" custLinFactX="12158" custLinFactNeighborX="100000" custLinFactNeighborY="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410B7-C716-5B41-BF98-22E689B5661D}" type="pres">
      <dgm:prSet presAssocID="{092E6ADE-386C-2E4E-93BE-8A96192066EE}" presName="sibTrans" presStyleCnt="0"/>
      <dgm:spPr/>
    </dgm:pt>
    <dgm:pt modelId="{C172B7D3-5964-A643-B86C-BF46D2420715}" type="pres">
      <dgm:prSet presAssocID="{13CBA55B-91F4-814E-9FE9-1375BF5D3BE7}" presName="node" presStyleLbl="alignAccFollowNode1" presStyleIdx="2" presStyleCnt="6" custLinFactX="19775" custLinFactNeighborX="100000" custLinFactNeighborY="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ACF88-87DA-FE40-B5AA-C90CC99C3375}" type="pres">
      <dgm:prSet presAssocID="{BD53F7F1-DA95-0D45-99CD-DE983E6216A1}" presName="vSp" presStyleCnt="0"/>
      <dgm:spPr/>
    </dgm:pt>
    <dgm:pt modelId="{90B07503-D316-2A46-B28A-79E34542D99D}" type="pres">
      <dgm:prSet presAssocID="{11F0DD8B-4F1E-4348-AE8E-1029FF419AE9}" presName="horFlow" presStyleCnt="0"/>
      <dgm:spPr/>
    </dgm:pt>
    <dgm:pt modelId="{F5E112E4-37CA-5B4D-B7F2-4CD845500804}" type="pres">
      <dgm:prSet presAssocID="{11F0DD8B-4F1E-4348-AE8E-1029FF419AE9}" presName="bigChev" presStyleLbl="node1" presStyleIdx="1" presStyleCnt="3" custScaleX="335338"/>
      <dgm:spPr/>
      <dgm:t>
        <a:bodyPr/>
        <a:lstStyle/>
        <a:p>
          <a:endParaRPr lang="en-US"/>
        </a:p>
      </dgm:t>
    </dgm:pt>
    <dgm:pt modelId="{E7207AB1-FEE8-6C4F-AEA7-FF23FE0FC74F}" type="pres">
      <dgm:prSet presAssocID="{1D486425-E8B1-454C-96A8-64D8F8AFCC00}" presName="parTrans" presStyleCnt="0"/>
      <dgm:spPr/>
    </dgm:pt>
    <dgm:pt modelId="{4749B793-C53C-6340-9BDC-D6C969BF0CE3}" type="pres">
      <dgm:prSet presAssocID="{990C53DC-619C-CF41-9211-B5E0C873A168}" presName="node" presStyleLbl="alignAccFollowNode1" presStyleIdx="3" presStyleCnt="6" custLinFactX="3686" custLinFactNeighborX="100000" custLinFactNeighborY="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24CF6-58ED-E248-ABD4-D18C5F57E331}" type="pres">
      <dgm:prSet presAssocID="{11F0DD8B-4F1E-4348-AE8E-1029FF419AE9}" presName="vSp" presStyleCnt="0"/>
      <dgm:spPr/>
    </dgm:pt>
    <dgm:pt modelId="{8948710F-7AF8-F54F-9A6B-F5D9BD53C639}" type="pres">
      <dgm:prSet presAssocID="{F49ACDBA-88A6-7941-953A-6CCFB17D2356}" presName="horFlow" presStyleCnt="0"/>
      <dgm:spPr/>
    </dgm:pt>
    <dgm:pt modelId="{C661E1B3-F153-324B-9C36-0636B0E2A87C}" type="pres">
      <dgm:prSet presAssocID="{F49ACDBA-88A6-7941-953A-6CCFB17D2356}" presName="bigChev" presStyleLbl="node1" presStyleIdx="2" presStyleCnt="3" custScaleX="335645"/>
      <dgm:spPr/>
      <dgm:t>
        <a:bodyPr/>
        <a:lstStyle/>
        <a:p>
          <a:endParaRPr lang="en-US"/>
        </a:p>
      </dgm:t>
    </dgm:pt>
    <dgm:pt modelId="{FA9D2182-DE3C-3844-BFBF-3F58F617E119}" type="pres">
      <dgm:prSet presAssocID="{16180760-C443-AE45-82FC-EF8012FBAE25}" presName="parTrans" presStyleCnt="0"/>
      <dgm:spPr/>
    </dgm:pt>
    <dgm:pt modelId="{A75A41EA-8454-DB47-802C-8ED28E1DC109}" type="pres">
      <dgm:prSet presAssocID="{D3AB4279-6CC3-914B-81C8-E993B5684EC2}" presName="node" presStyleLbl="alignAccFollowNode1" presStyleIdx="4" presStyleCnt="6" custLinFactX="4978" custLinFactNeighborX="100000" custLinFactNeighborY="-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62DC6-6481-494B-84CD-F221C6E6742C}" type="pres">
      <dgm:prSet presAssocID="{FAAC57CC-6F16-484B-AB6B-6D8B02C483BF}" presName="sibTrans" presStyleCnt="0"/>
      <dgm:spPr/>
    </dgm:pt>
    <dgm:pt modelId="{82F22161-D5BF-844B-B433-B285BEA99D25}" type="pres">
      <dgm:prSet presAssocID="{A385A964-F485-AA4E-8BC1-7D7417FBC5BA}" presName="node" presStyleLbl="alignAccFollowNode1" presStyleIdx="5" presStyleCnt="6" custLinFactX="12576" custLinFactY="-3470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854D6-9096-AE47-BCD0-3D05D1AA85D5}" srcId="{11F0DD8B-4F1E-4348-AE8E-1029FF419AE9}" destId="{990C53DC-619C-CF41-9211-B5E0C873A168}" srcOrd="0" destOrd="0" parTransId="{1D486425-E8B1-454C-96A8-64D8F8AFCC00}" sibTransId="{497AE3AB-9BDD-8A41-A171-DEB460FCE1CA}"/>
    <dgm:cxn modelId="{4ABDED68-706A-554A-AC61-6060CDA8C74E}" srcId="{C1F18E07-E2FA-8344-8896-D990D26B406A}" destId="{11F0DD8B-4F1E-4348-AE8E-1029FF419AE9}" srcOrd="1" destOrd="0" parTransId="{67EF9F3A-7C21-2240-B2F9-5CC7244556A2}" sibTransId="{EF24A159-1091-E14F-BC23-FBC77A5D6681}"/>
    <dgm:cxn modelId="{6BEFD3CE-C6DB-C146-B3E1-D1C422236701}" srcId="{C1F18E07-E2FA-8344-8896-D990D26B406A}" destId="{BD53F7F1-DA95-0D45-99CD-DE983E6216A1}" srcOrd="0" destOrd="0" parTransId="{DF4E24D3-B9FD-4E4A-8CF3-23AAAE8B6D17}" sibTransId="{0EACBFF5-3D90-2A4A-903F-9177E254B34C}"/>
    <dgm:cxn modelId="{1818D540-4753-0945-8679-2F866CAF9E24}" type="presOf" srcId="{F49ACDBA-88A6-7941-953A-6CCFB17D2356}" destId="{C661E1B3-F153-324B-9C36-0636B0E2A87C}" srcOrd="0" destOrd="0" presId="urn:microsoft.com/office/officeart/2005/8/layout/lProcess3"/>
    <dgm:cxn modelId="{5754E89C-D4E4-AB43-944A-E8318B17C92B}" type="presOf" srcId="{C1F18E07-E2FA-8344-8896-D990D26B406A}" destId="{545BACAB-5210-B840-A75A-EB71D7611BB8}" srcOrd="0" destOrd="0" presId="urn:microsoft.com/office/officeart/2005/8/layout/lProcess3"/>
    <dgm:cxn modelId="{61EA4555-8DAC-874D-9194-6A28A8DD48B7}" type="presOf" srcId="{11F0DD8B-4F1E-4348-AE8E-1029FF419AE9}" destId="{F5E112E4-37CA-5B4D-B7F2-4CD845500804}" srcOrd="0" destOrd="0" presId="urn:microsoft.com/office/officeart/2005/8/layout/lProcess3"/>
    <dgm:cxn modelId="{51EEF54F-6CEE-914A-944A-22AAAE47EDED}" srcId="{BD53F7F1-DA95-0D45-99CD-DE983E6216A1}" destId="{0AB376A8-C1A7-534C-8211-0FC8F40ECEAB}" srcOrd="0" destOrd="0" parTransId="{185D5FB3-0191-9B41-96FC-E97A7D6C0842}" sibTransId="{12F37064-3A5D-4B4B-AE6C-7A419B3F7A44}"/>
    <dgm:cxn modelId="{CA5883AD-F577-5E49-90D2-EDDBCDF33216}" srcId="{F49ACDBA-88A6-7941-953A-6CCFB17D2356}" destId="{D3AB4279-6CC3-914B-81C8-E993B5684EC2}" srcOrd="0" destOrd="0" parTransId="{16180760-C443-AE45-82FC-EF8012FBAE25}" sibTransId="{FAAC57CC-6F16-484B-AB6B-6D8B02C483BF}"/>
    <dgm:cxn modelId="{927828EC-5998-CC48-BF1E-9674E7E1AFEC}" srcId="{BD53F7F1-DA95-0D45-99CD-DE983E6216A1}" destId="{DBC0EA45-9500-674C-9145-F8A2E8E9ED18}" srcOrd="1" destOrd="0" parTransId="{041DEE0E-21D1-0C4F-A95B-1BCE54F81008}" sibTransId="{092E6ADE-386C-2E4E-93BE-8A96192066EE}"/>
    <dgm:cxn modelId="{C1748350-42B6-4144-A01F-25E797BF91F6}" type="presOf" srcId="{D3AB4279-6CC3-914B-81C8-E993B5684EC2}" destId="{A75A41EA-8454-DB47-802C-8ED28E1DC109}" srcOrd="0" destOrd="0" presId="urn:microsoft.com/office/officeart/2005/8/layout/lProcess3"/>
    <dgm:cxn modelId="{A5A39D6C-5B9E-3F4C-9B39-2B310E962835}" srcId="{F49ACDBA-88A6-7941-953A-6CCFB17D2356}" destId="{A385A964-F485-AA4E-8BC1-7D7417FBC5BA}" srcOrd="1" destOrd="0" parTransId="{DD6A759E-D794-6B4F-81BA-43AB7A576E8E}" sibTransId="{A3C8F260-108A-DF47-A88E-70151CE8CB8B}"/>
    <dgm:cxn modelId="{5EDB97D1-478D-C54B-91F2-A0EB815B3000}" type="presOf" srcId="{BD53F7F1-DA95-0D45-99CD-DE983E6216A1}" destId="{849DB511-BB2E-5047-8945-D7534282BF8E}" srcOrd="0" destOrd="0" presId="urn:microsoft.com/office/officeart/2005/8/layout/lProcess3"/>
    <dgm:cxn modelId="{96ED6462-B052-3A46-A07D-6D847247782B}" type="presOf" srcId="{13CBA55B-91F4-814E-9FE9-1375BF5D3BE7}" destId="{C172B7D3-5964-A643-B86C-BF46D2420715}" srcOrd="0" destOrd="0" presId="urn:microsoft.com/office/officeart/2005/8/layout/lProcess3"/>
    <dgm:cxn modelId="{AA1F7B0D-2CC0-9848-B27E-A22E7DA7A775}" type="presOf" srcId="{990C53DC-619C-CF41-9211-B5E0C873A168}" destId="{4749B793-C53C-6340-9BDC-D6C969BF0CE3}" srcOrd="0" destOrd="0" presId="urn:microsoft.com/office/officeart/2005/8/layout/lProcess3"/>
    <dgm:cxn modelId="{080AA2D5-2BDF-BD48-B843-783D3AF3D538}" type="presOf" srcId="{DBC0EA45-9500-674C-9145-F8A2E8E9ED18}" destId="{5ACA9DAD-36BD-334C-B545-3D2F0085001E}" srcOrd="0" destOrd="0" presId="urn:microsoft.com/office/officeart/2005/8/layout/lProcess3"/>
    <dgm:cxn modelId="{0171E6BA-9418-044C-AB0F-1F822C9001F7}" srcId="{C1F18E07-E2FA-8344-8896-D990D26B406A}" destId="{F49ACDBA-88A6-7941-953A-6CCFB17D2356}" srcOrd="2" destOrd="0" parTransId="{B44ECBF1-C23D-9944-9032-12DF1B9052D3}" sibTransId="{9850ADD0-4CE3-F947-A832-C09676490567}"/>
    <dgm:cxn modelId="{C03BC4B9-CCF6-D04D-B431-DB1FBE490989}" type="presOf" srcId="{0AB376A8-C1A7-534C-8211-0FC8F40ECEAB}" destId="{BED1CEE7-E3D7-324B-BA07-E6637C961B82}" srcOrd="0" destOrd="0" presId="urn:microsoft.com/office/officeart/2005/8/layout/lProcess3"/>
    <dgm:cxn modelId="{34FAB0C5-B18B-0847-AFA1-5020C93EBCD7}" type="presOf" srcId="{A385A964-F485-AA4E-8BC1-7D7417FBC5BA}" destId="{82F22161-D5BF-844B-B433-B285BEA99D25}" srcOrd="0" destOrd="0" presId="urn:microsoft.com/office/officeart/2005/8/layout/lProcess3"/>
    <dgm:cxn modelId="{3085FE65-75C2-0142-A98A-36C072245ED5}" srcId="{BD53F7F1-DA95-0D45-99CD-DE983E6216A1}" destId="{13CBA55B-91F4-814E-9FE9-1375BF5D3BE7}" srcOrd="2" destOrd="0" parTransId="{A604F159-574F-064F-AEBC-AB9A6B37CF88}" sibTransId="{FC6E4457-4B2F-CB47-B7E3-FCA9CEBF4617}"/>
    <dgm:cxn modelId="{79D9C63B-11DE-F845-80E6-564E0F998DFB}" type="presParOf" srcId="{545BACAB-5210-B840-A75A-EB71D7611BB8}" destId="{0DDF51C6-4576-CD4E-9878-8EF6911714F7}" srcOrd="0" destOrd="0" presId="urn:microsoft.com/office/officeart/2005/8/layout/lProcess3"/>
    <dgm:cxn modelId="{5E483F9D-71F2-F049-8DC0-DE30789EF2CE}" type="presParOf" srcId="{0DDF51C6-4576-CD4E-9878-8EF6911714F7}" destId="{849DB511-BB2E-5047-8945-D7534282BF8E}" srcOrd="0" destOrd="0" presId="urn:microsoft.com/office/officeart/2005/8/layout/lProcess3"/>
    <dgm:cxn modelId="{356C6AFE-042F-7C45-A019-2D02F2A52761}" type="presParOf" srcId="{0DDF51C6-4576-CD4E-9878-8EF6911714F7}" destId="{1A01C778-A591-ED41-AA98-AE4ABE8A0824}" srcOrd="1" destOrd="0" presId="urn:microsoft.com/office/officeart/2005/8/layout/lProcess3"/>
    <dgm:cxn modelId="{0A0CF459-C140-B44B-9D7F-BBD9D15734F8}" type="presParOf" srcId="{0DDF51C6-4576-CD4E-9878-8EF6911714F7}" destId="{BED1CEE7-E3D7-324B-BA07-E6637C961B82}" srcOrd="2" destOrd="0" presId="urn:microsoft.com/office/officeart/2005/8/layout/lProcess3"/>
    <dgm:cxn modelId="{9C9D9CD8-641C-274F-980B-3AE6DB0E0221}" type="presParOf" srcId="{0DDF51C6-4576-CD4E-9878-8EF6911714F7}" destId="{F1478E68-C0D5-0741-82DB-AB17A5CBAFCB}" srcOrd="3" destOrd="0" presId="urn:microsoft.com/office/officeart/2005/8/layout/lProcess3"/>
    <dgm:cxn modelId="{EE56721F-09E1-ED4F-B915-5A264DE49888}" type="presParOf" srcId="{0DDF51C6-4576-CD4E-9878-8EF6911714F7}" destId="{5ACA9DAD-36BD-334C-B545-3D2F0085001E}" srcOrd="4" destOrd="0" presId="urn:microsoft.com/office/officeart/2005/8/layout/lProcess3"/>
    <dgm:cxn modelId="{5949911C-FAB2-B645-A6C7-C850AEF02199}" type="presParOf" srcId="{0DDF51C6-4576-CD4E-9878-8EF6911714F7}" destId="{3E1410B7-C716-5B41-BF98-22E689B5661D}" srcOrd="5" destOrd="0" presId="urn:microsoft.com/office/officeart/2005/8/layout/lProcess3"/>
    <dgm:cxn modelId="{ECF7EFC6-5E61-0945-BD8A-99C1FBD8421B}" type="presParOf" srcId="{0DDF51C6-4576-CD4E-9878-8EF6911714F7}" destId="{C172B7D3-5964-A643-B86C-BF46D2420715}" srcOrd="6" destOrd="0" presId="urn:microsoft.com/office/officeart/2005/8/layout/lProcess3"/>
    <dgm:cxn modelId="{15168478-2616-4245-A0BB-9423A89082D5}" type="presParOf" srcId="{545BACAB-5210-B840-A75A-EB71D7611BB8}" destId="{041ACF88-87DA-FE40-B5AA-C90CC99C3375}" srcOrd="1" destOrd="0" presId="urn:microsoft.com/office/officeart/2005/8/layout/lProcess3"/>
    <dgm:cxn modelId="{25716B13-1166-2B43-A07F-EE360D9A594C}" type="presParOf" srcId="{545BACAB-5210-B840-A75A-EB71D7611BB8}" destId="{90B07503-D316-2A46-B28A-79E34542D99D}" srcOrd="2" destOrd="0" presId="urn:microsoft.com/office/officeart/2005/8/layout/lProcess3"/>
    <dgm:cxn modelId="{ADD3C651-C548-5B41-B2D9-59DFAFD12DD5}" type="presParOf" srcId="{90B07503-D316-2A46-B28A-79E34542D99D}" destId="{F5E112E4-37CA-5B4D-B7F2-4CD845500804}" srcOrd="0" destOrd="0" presId="urn:microsoft.com/office/officeart/2005/8/layout/lProcess3"/>
    <dgm:cxn modelId="{C609AC13-DDF1-1F47-AFA4-404CC6466566}" type="presParOf" srcId="{90B07503-D316-2A46-B28A-79E34542D99D}" destId="{E7207AB1-FEE8-6C4F-AEA7-FF23FE0FC74F}" srcOrd="1" destOrd="0" presId="urn:microsoft.com/office/officeart/2005/8/layout/lProcess3"/>
    <dgm:cxn modelId="{E22E346B-6361-4D46-98A1-DD2D3300D728}" type="presParOf" srcId="{90B07503-D316-2A46-B28A-79E34542D99D}" destId="{4749B793-C53C-6340-9BDC-D6C969BF0CE3}" srcOrd="2" destOrd="0" presId="urn:microsoft.com/office/officeart/2005/8/layout/lProcess3"/>
    <dgm:cxn modelId="{BEDE6C5E-FB1A-6C46-8862-5414D3FF0BB1}" type="presParOf" srcId="{545BACAB-5210-B840-A75A-EB71D7611BB8}" destId="{07B24CF6-58ED-E248-ABD4-D18C5F57E331}" srcOrd="3" destOrd="0" presId="urn:microsoft.com/office/officeart/2005/8/layout/lProcess3"/>
    <dgm:cxn modelId="{D77366AB-C8EC-D742-B386-82B29650FB82}" type="presParOf" srcId="{545BACAB-5210-B840-A75A-EB71D7611BB8}" destId="{8948710F-7AF8-F54F-9A6B-F5D9BD53C639}" srcOrd="4" destOrd="0" presId="urn:microsoft.com/office/officeart/2005/8/layout/lProcess3"/>
    <dgm:cxn modelId="{2E7BEF51-AC38-8D42-A9A5-6799FA1B3967}" type="presParOf" srcId="{8948710F-7AF8-F54F-9A6B-F5D9BD53C639}" destId="{C661E1B3-F153-324B-9C36-0636B0E2A87C}" srcOrd="0" destOrd="0" presId="urn:microsoft.com/office/officeart/2005/8/layout/lProcess3"/>
    <dgm:cxn modelId="{D81903F0-DEC3-5943-90F6-2D1ACDE17A10}" type="presParOf" srcId="{8948710F-7AF8-F54F-9A6B-F5D9BD53C639}" destId="{FA9D2182-DE3C-3844-BFBF-3F58F617E119}" srcOrd="1" destOrd="0" presId="urn:microsoft.com/office/officeart/2005/8/layout/lProcess3"/>
    <dgm:cxn modelId="{A525DD80-7FAA-384E-9FF3-FE48614EA8A4}" type="presParOf" srcId="{8948710F-7AF8-F54F-9A6B-F5D9BD53C639}" destId="{A75A41EA-8454-DB47-802C-8ED28E1DC109}" srcOrd="2" destOrd="0" presId="urn:microsoft.com/office/officeart/2005/8/layout/lProcess3"/>
    <dgm:cxn modelId="{E8E31ADD-0CE7-8C4E-89F0-76C7F5871137}" type="presParOf" srcId="{8948710F-7AF8-F54F-9A6B-F5D9BD53C639}" destId="{8B662DC6-6481-494B-84CD-F221C6E6742C}" srcOrd="3" destOrd="0" presId="urn:microsoft.com/office/officeart/2005/8/layout/lProcess3"/>
    <dgm:cxn modelId="{896199BB-F4F5-F34F-94E2-EF2C6D159868}" type="presParOf" srcId="{8948710F-7AF8-F54F-9A6B-F5D9BD53C639}" destId="{82F22161-D5BF-844B-B433-B285BEA99D2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CDE14-ECE7-5441-9813-53C54929028E}">
      <dsp:nvSpPr>
        <dsp:cNvPr id="0" name=""/>
        <dsp:cNvSpPr/>
      </dsp:nvSpPr>
      <dsp:spPr>
        <a:xfrm>
          <a:off x="884" y="367563"/>
          <a:ext cx="2070426" cy="1035213"/>
        </a:xfrm>
        <a:prstGeom prst="roundRect">
          <a:avLst>
            <a:gd name="adj" fmla="val 10000"/>
          </a:avLst>
        </a:prstGeom>
        <a:solidFill>
          <a:srgbClr val="FF000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Tues</a:t>
          </a:r>
          <a:endParaRPr lang="en-US" sz="5900" kern="1200" dirty="0"/>
        </a:p>
      </dsp:txBody>
      <dsp:txXfrm>
        <a:off x="31204" y="397883"/>
        <a:ext cx="2009786" cy="974573"/>
      </dsp:txXfrm>
    </dsp:sp>
    <dsp:sp modelId="{85D953BF-58ED-3540-8161-DFE90C1B83E9}">
      <dsp:nvSpPr>
        <dsp:cNvPr id="0" name=""/>
        <dsp:cNvSpPr/>
      </dsp:nvSpPr>
      <dsp:spPr>
        <a:xfrm>
          <a:off x="207927" y="1402776"/>
          <a:ext cx="207042" cy="659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44"/>
              </a:lnTo>
              <a:lnTo>
                <a:pt x="207042" y="6598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9C5A1-C572-B045-A10C-96D2AC13D57B}">
      <dsp:nvSpPr>
        <dsp:cNvPr id="0" name=""/>
        <dsp:cNvSpPr/>
      </dsp:nvSpPr>
      <dsp:spPr>
        <a:xfrm>
          <a:off x="414970" y="1661580"/>
          <a:ext cx="1153509" cy="802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503</a:t>
          </a:r>
          <a:r>
            <a:rPr lang="en-US" sz="3200" b="1" kern="1200" dirty="0" smtClean="0">
              <a:solidFill>
                <a:srgbClr val="FF0000"/>
              </a:solidFill>
            </a:rPr>
            <a:t> </a:t>
          </a:r>
        </a:p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0830</a:t>
          </a:r>
          <a:endParaRPr lang="en-US" sz="2000" kern="1200" dirty="0"/>
        </a:p>
      </dsp:txBody>
      <dsp:txXfrm>
        <a:off x="438462" y="1685072"/>
        <a:ext cx="1106525" cy="755099"/>
      </dsp:txXfrm>
    </dsp:sp>
    <dsp:sp modelId="{1FC4A802-C9DD-B84D-A77A-F508D1A2B361}">
      <dsp:nvSpPr>
        <dsp:cNvPr id="0" name=""/>
        <dsp:cNvSpPr/>
      </dsp:nvSpPr>
      <dsp:spPr>
        <a:xfrm>
          <a:off x="207927" y="1402776"/>
          <a:ext cx="207042" cy="172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731"/>
              </a:lnTo>
              <a:lnTo>
                <a:pt x="207042" y="17207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98307-1275-ED4D-8809-680F2938510C}">
      <dsp:nvSpPr>
        <dsp:cNvPr id="0" name=""/>
        <dsp:cNvSpPr/>
      </dsp:nvSpPr>
      <dsp:spPr>
        <a:xfrm>
          <a:off x="414970" y="2722466"/>
          <a:ext cx="1153509" cy="802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6600"/>
              </a:solidFill>
            </a:rPr>
            <a:t>501</a:t>
          </a:r>
          <a:r>
            <a:rPr lang="en-US" sz="2900" kern="1200" dirty="0" smtClean="0"/>
            <a:t> </a:t>
          </a:r>
        </a:p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1230</a:t>
          </a:r>
          <a:endParaRPr lang="en-US" sz="2000" kern="1200" dirty="0"/>
        </a:p>
      </dsp:txBody>
      <dsp:txXfrm>
        <a:off x="438462" y="2745958"/>
        <a:ext cx="1106525" cy="755099"/>
      </dsp:txXfrm>
    </dsp:sp>
    <dsp:sp modelId="{4CDB9B40-EF22-4846-A81F-44022557BDCA}">
      <dsp:nvSpPr>
        <dsp:cNvPr id="0" name=""/>
        <dsp:cNvSpPr/>
      </dsp:nvSpPr>
      <dsp:spPr>
        <a:xfrm>
          <a:off x="207927" y="1402776"/>
          <a:ext cx="207042" cy="278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617"/>
              </a:lnTo>
              <a:lnTo>
                <a:pt x="207042" y="27816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60154-2FE1-4246-AAE0-83C46C557DE5}">
      <dsp:nvSpPr>
        <dsp:cNvPr id="0" name=""/>
        <dsp:cNvSpPr/>
      </dsp:nvSpPr>
      <dsp:spPr>
        <a:xfrm>
          <a:off x="414970" y="3783353"/>
          <a:ext cx="1153509" cy="802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E7E800"/>
              </a:solidFill>
            </a:rPr>
            <a:t>550</a:t>
          </a:r>
        </a:p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1830</a:t>
          </a:r>
          <a:endParaRPr lang="en-US" sz="2000" kern="1200" dirty="0"/>
        </a:p>
      </dsp:txBody>
      <dsp:txXfrm>
        <a:off x="438462" y="3806845"/>
        <a:ext cx="1106525" cy="755099"/>
      </dsp:txXfrm>
    </dsp:sp>
    <dsp:sp modelId="{08759D73-5556-D047-A8F4-484479335933}">
      <dsp:nvSpPr>
        <dsp:cNvPr id="0" name=""/>
        <dsp:cNvSpPr/>
      </dsp:nvSpPr>
      <dsp:spPr>
        <a:xfrm>
          <a:off x="2588917" y="367563"/>
          <a:ext cx="2070426" cy="1035213"/>
        </a:xfrm>
        <a:prstGeom prst="roundRect">
          <a:avLst>
            <a:gd name="adj" fmla="val 10000"/>
          </a:avLst>
        </a:prstGeom>
        <a:solidFill>
          <a:srgbClr val="FF000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Thurs</a:t>
          </a:r>
          <a:endParaRPr lang="en-US" sz="5900" kern="1200" dirty="0"/>
        </a:p>
      </dsp:txBody>
      <dsp:txXfrm>
        <a:off x="2619237" y="397883"/>
        <a:ext cx="2009786" cy="974573"/>
      </dsp:txXfrm>
    </dsp:sp>
    <dsp:sp modelId="{DEDE5F48-F33F-494C-876C-4184EC1B9D77}">
      <dsp:nvSpPr>
        <dsp:cNvPr id="0" name=""/>
        <dsp:cNvSpPr/>
      </dsp:nvSpPr>
      <dsp:spPr>
        <a:xfrm>
          <a:off x="2795960" y="1402776"/>
          <a:ext cx="207042" cy="659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44"/>
              </a:lnTo>
              <a:lnTo>
                <a:pt x="207042" y="6598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9E637-7725-D444-B90F-F80A8366BCE4}">
      <dsp:nvSpPr>
        <dsp:cNvPr id="0" name=""/>
        <dsp:cNvSpPr/>
      </dsp:nvSpPr>
      <dsp:spPr>
        <a:xfrm>
          <a:off x="3003003" y="1661580"/>
          <a:ext cx="1153509" cy="802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8000"/>
              </a:solidFill>
            </a:rPr>
            <a:t>502</a:t>
          </a:r>
        </a:p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1230</a:t>
          </a:r>
          <a:endParaRPr lang="en-US" sz="2000" kern="1200" dirty="0"/>
        </a:p>
      </dsp:txBody>
      <dsp:txXfrm>
        <a:off x="3026495" y="1685072"/>
        <a:ext cx="1106525" cy="755099"/>
      </dsp:txXfrm>
    </dsp:sp>
    <dsp:sp modelId="{01CA2F68-9662-C242-94D6-4695BCF82D35}">
      <dsp:nvSpPr>
        <dsp:cNvPr id="0" name=""/>
        <dsp:cNvSpPr/>
      </dsp:nvSpPr>
      <dsp:spPr>
        <a:xfrm>
          <a:off x="2795960" y="1402776"/>
          <a:ext cx="207042" cy="172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731"/>
              </a:lnTo>
              <a:lnTo>
                <a:pt x="207042" y="17207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35405-7E93-1340-9BF1-C38D5890254C}">
      <dsp:nvSpPr>
        <dsp:cNvPr id="0" name=""/>
        <dsp:cNvSpPr/>
      </dsp:nvSpPr>
      <dsp:spPr>
        <a:xfrm>
          <a:off x="3003003" y="2722466"/>
          <a:ext cx="1153509" cy="802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3366FF"/>
              </a:solidFill>
            </a:rPr>
            <a:t>551</a:t>
          </a:r>
        </a:p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1830</a:t>
          </a:r>
          <a:endParaRPr lang="en-US" sz="2000" kern="1200" dirty="0"/>
        </a:p>
      </dsp:txBody>
      <dsp:txXfrm>
        <a:off x="3026495" y="2745958"/>
        <a:ext cx="1106525" cy="755099"/>
      </dsp:txXfrm>
    </dsp:sp>
    <dsp:sp modelId="{A9E72461-A178-8E47-927E-EFA746F8FFA2}">
      <dsp:nvSpPr>
        <dsp:cNvPr id="0" name=""/>
        <dsp:cNvSpPr/>
      </dsp:nvSpPr>
      <dsp:spPr>
        <a:xfrm>
          <a:off x="5176950" y="367563"/>
          <a:ext cx="2070426" cy="1035213"/>
        </a:xfrm>
        <a:prstGeom prst="roundRect">
          <a:avLst>
            <a:gd name="adj" fmla="val 10000"/>
          </a:avLst>
        </a:prstGeom>
        <a:solidFill>
          <a:srgbClr val="FF000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Fri</a:t>
          </a:r>
          <a:endParaRPr lang="en-US" sz="5900" kern="1200" dirty="0"/>
        </a:p>
      </dsp:txBody>
      <dsp:txXfrm>
        <a:off x="5207270" y="397883"/>
        <a:ext cx="2009786" cy="974573"/>
      </dsp:txXfrm>
    </dsp:sp>
    <dsp:sp modelId="{06C3D85A-AF14-7143-8D0D-6E8B4F85DD88}">
      <dsp:nvSpPr>
        <dsp:cNvPr id="0" name=""/>
        <dsp:cNvSpPr/>
      </dsp:nvSpPr>
      <dsp:spPr>
        <a:xfrm>
          <a:off x="5383993" y="1402776"/>
          <a:ext cx="207042" cy="659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44"/>
              </a:lnTo>
              <a:lnTo>
                <a:pt x="207042" y="6598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96C70-CB21-4C48-BFCC-68D3292C9BD1}">
      <dsp:nvSpPr>
        <dsp:cNvPr id="0" name=""/>
        <dsp:cNvSpPr/>
      </dsp:nvSpPr>
      <dsp:spPr>
        <a:xfrm>
          <a:off x="5591036" y="1661580"/>
          <a:ext cx="1153509" cy="802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660066"/>
              </a:solidFill>
            </a:rPr>
            <a:t>506</a:t>
          </a:r>
        </a:p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1100</a:t>
          </a:r>
          <a:endParaRPr lang="en-US" sz="2000" kern="1200" dirty="0"/>
        </a:p>
      </dsp:txBody>
      <dsp:txXfrm>
        <a:off x="5614528" y="1685072"/>
        <a:ext cx="1106525" cy="755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DB511-BB2E-5047-8945-D7534282BF8E}">
      <dsp:nvSpPr>
        <dsp:cNvPr id="0" name=""/>
        <dsp:cNvSpPr/>
      </dsp:nvSpPr>
      <dsp:spPr>
        <a:xfrm>
          <a:off x="494538" y="0"/>
          <a:ext cx="4619603" cy="549287"/>
        </a:xfrm>
        <a:prstGeom prst="chevron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Tuesday, </a:t>
          </a:r>
          <a:r>
            <a:rPr lang="en-US" sz="3600" i="1" kern="1200" dirty="0" smtClean="0"/>
            <a:t>February 3</a:t>
          </a:r>
          <a:endParaRPr lang="en-US" sz="3600" i="1" kern="1200" dirty="0"/>
        </a:p>
      </dsp:txBody>
      <dsp:txXfrm>
        <a:off x="769182" y="0"/>
        <a:ext cx="4070316" cy="549287"/>
      </dsp:txXfrm>
    </dsp:sp>
    <dsp:sp modelId="{BED1CEE7-E3D7-324B-BA07-E6637C961B82}">
      <dsp:nvSpPr>
        <dsp:cNvPr id="0" name=""/>
        <dsp:cNvSpPr/>
      </dsp:nvSpPr>
      <dsp:spPr>
        <a:xfrm>
          <a:off x="5110878" y="76034"/>
          <a:ext cx="1139771" cy="455908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503</a:t>
          </a:r>
          <a:endParaRPr lang="en-US" sz="2900" kern="1200" dirty="0"/>
        </a:p>
      </dsp:txBody>
      <dsp:txXfrm>
        <a:off x="5338832" y="76034"/>
        <a:ext cx="683863" cy="455908"/>
      </dsp:txXfrm>
    </dsp:sp>
    <dsp:sp modelId="{5ACA9DAD-36BD-334C-B545-3D2F0085001E}">
      <dsp:nvSpPr>
        <dsp:cNvPr id="0" name=""/>
        <dsp:cNvSpPr/>
      </dsp:nvSpPr>
      <dsp:spPr>
        <a:xfrm>
          <a:off x="6177898" y="76034"/>
          <a:ext cx="1139771" cy="455908"/>
        </a:xfrm>
        <a:prstGeom prst="chevron">
          <a:avLst/>
        </a:prstGeom>
        <a:solidFill>
          <a:srgbClr val="FF66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501</a:t>
          </a:r>
          <a:endParaRPr lang="en-US" sz="2900" kern="1200" dirty="0"/>
        </a:p>
      </dsp:txBody>
      <dsp:txXfrm>
        <a:off x="6405852" y="76034"/>
        <a:ext cx="683863" cy="455908"/>
      </dsp:txXfrm>
    </dsp:sp>
    <dsp:sp modelId="{C172B7D3-5964-A643-B86C-BF46D2420715}">
      <dsp:nvSpPr>
        <dsp:cNvPr id="0" name=""/>
        <dsp:cNvSpPr/>
      </dsp:nvSpPr>
      <dsp:spPr>
        <a:xfrm>
          <a:off x="7244917" y="76034"/>
          <a:ext cx="1139771" cy="455908"/>
        </a:xfrm>
        <a:prstGeom prst="chevron">
          <a:avLst/>
        </a:prstGeom>
        <a:solidFill>
          <a:srgbClr val="E7E8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550</a:t>
          </a:r>
          <a:endParaRPr lang="en-US" sz="2900" kern="1200" dirty="0"/>
        </a:p>
      </dsp:txBody>
      <dsp:txXfrm>
        <a:off x="7472871" y="76034"/>
        <a:ext cx="683863" cy="455908"/>
      </dsp:txXfrm>
    </dsp:sp>
    <dsp:sp modelId="{F5E112E4-37CA-5B4D-B7F2-4CD845500804}">
      <dsp:nvSpPr>
        <dsp:cNvPr id="0" name=""/>
        <dsp:cNvSpPr/>
      </dsp:nvSpPr>
      <dsp:spPr>
        <a:xfrm>
          <a:off x="458468" y="627056"/>
          <a:ext cx="4604923" cy="549287"/>
        </a:xfrm>
        <a:prstGeom prst="chevron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Thursday, </a:t>
          </a:r>
          <a:r>
            <a:rPr lang="en-US" sz="3600" i="1" kern="1200" dirty="0" smtClean="0"/>
            <a:t>February 5</a:t>
          </a:r>
          <a:endParaRPr lang="en-US" sz="3600" i="1" kern="1200" dirty="0"/>
        </a:p>
      </dsp:txBody>
      <dsp:txXfrm>
        <a:off x="733112" y="627056"/>
        <a:ext cx="4055636" cy="549287"/>
      </dsp:txXfrm>
    </dsp:sp>
    <dsp:sp modelId="{4749B793-C53C-6340-9BDC-D6C969BF0CE3}">
      <dsp:nvSpPr>
        <dsp:cNvPr id="0" name=""/>
        <dsp:cNvSpPr/>
      </dsp:nvSpPr>
      <dsp:spPr>
        <a:xfrm>
          <a:off x="5105404" y="685799"/>
          <a:ext cx="1139771" cy="45590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502</a:t>
          </a:r>
          <a:endParaRPr lang="en-US" sz="2900" kern="1200" dirty="0"/>
        </a:p>
      </dsp:txBody>
      <dsp:txXfrm>
        <a:off x="5333358" y="685799"/>
        <a:ext cx="683863" cy="455908"/>
      </dsp:txXfrm>
    </dsp:sp>
    <dsp:sp modelId="{C661E1B3-F153-324B-9C36-0636B0E2A87C}">
      <dsp:nvSpPr>
        <dsp:cNvPr id="0" name=""/>
        <dsp:cNvSpPr/>
      </dsp:nvSpPr>
      <dsp:spPr>
        <a:xfrm>
          <a:off x="458468" y="1253243"/>
          <a:ext cx="4609139" cy="549287"/>
        </a:xfrm>
        <a:prstGeom prst="chevron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Friday, </a:t>
          </a:r>
          <a:r>
            <a:rPr lang="en-US" sz="3600" i="1" kern="1200" dirty="0" smtClean="0"/>
            <a:t>February 6</a:t>
          </a:r>
          <a:endParaRPr lang="en-US" sz="3600" i="1" kern="1200" dirty="0"/>
        </a:p>
      </dsp:txBody>
      <dsp:txXfrm>
        <a:off x="733112" y="1253243"/>
        <a:ext cx="4059852" cy="549287"/>
      </dsp:txXfrm>
    </dsp:sp>
    <dsp:sp modelId="{A75A41EA-8454-DB47-802C-8ED28E1DC109}">
      <dsp:nvSpPr>
        <dsp:cNvPr id="0" name=""/>
        <dsp:cNvSpPr/>
      </dsp:nvSpPr>
      <dsp:spPr>
        <a:xfrm>
          <a:off x="5105395" y="1295401"/>
          <a:ext cx="1139771" cy="455908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506</a:t>
          </a:r>
          <a:endParaRPr lang="en-US" sz="2900" kern="1200" dirty="0"/>
        </a:p>
      </dsp:txBody>
      <dsp:txXfrm>
        <a:off x="5333349" y="1295401"/>
        <a:ext cx="683863" cy="455908"/>
      </dsp:txXfrm>
    </dsp:sp>
    <dsp:sp modelId="{82F22161-D5BF-844B-B433-B285BEA99D25}">
      <dsp:nvSpPr>
        <dsp:cNvPr id="0" name=""/>
        <dsp:cNvSpPr/>
      </dsp:nvSpPr>
      <dsp:spPr>
        <a:xfrm>
          <a:off x="6172198" y="685801"/>
          <a:ext cx="1139771" cy="455908"/>
        </a:xfrm>
        <a:prstGeom prst="chevron">
          <a:avLst/>
        </a:prstGeom>
        <a:solidFill>
          <a:srgbClr val="3366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551</a:t>
          </a:r>
          <a:endParaRPr lang="en-US" sz="2900" kern="1200" dirty="0"/>
        </a:p>
      </dsp:txBody>
      <dsp:txXfrm>
        <a:off x="6400152" y="685801"/>
        <a:ext cx="683863" cy="45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6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0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5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3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0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6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91FD-41A9-4D64-9269-18019E636411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D263-C8B6-4E5D-B63C-D1A2BE935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Lab days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2979994"/>
              </p:ext>
            </p:extLst>
          </p:nvPr>
        </p:nvGraphicFramePr>
        <p:xfrm>
          <a:off x="981338" y="1524000"/>
          <a:ext cx="724826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98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1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9073"/>
            <a:ext cx="4103795" cy="5471727"/>
          </a:xfrm>
          <a:prstGeom prst="rect">
            <a:avLst/>
          </a:prstGeom>
        </p:spPr>
      </p:pic>
      <p:pic>
        <p:nvPicPr>
          <p:cNvPr id="4" name="Picture 3" descr="IMG_31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399"/>
            <a:ext cx="4267200" cy="5486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Parts/Storage of a Microscope: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3538935" y="1143000"/>
            <a:ext cx="3166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495300">
                    <a:schemeClr val="tx1">
                      <a:lumMod val="95000"/>
                      <a:lumOff val="5000"/>
                      <a:alpha val="7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Nosepiece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495300">
                  <a:schemeClr val="tx1">
                    <a:lumMod val="95000"/>
                    <a:lumOff val="5000"/>
                    <a:alpha val="7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 rot="19092787">
            <a:off x="5640945" y="1867186"/>
            <a:ext cx="381000" cy="1295400"/>
          </a:xfrm>
          <a:prstGeom prst="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3505200" y="1371600"/>
            <a:ext cx="381000" cy="1295400"/>
          </a:xfrm>
          <a:prstGeom prst="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1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9073"/>
            <a:ext cx="4103795" cy="5471727"/>
          </a:xfrm>
          <a:prstGeom prst="rect">
            <a:avLst/>
          </a:prstGeom>
        </p:spPr>
      </p:pic>
      <p:pic>
        <p:nvPicPr>
          <p:cNvPr id="4" name="Picture 3" descr="IMG_31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399"/>
            <a:ext cx="4267200" cy="5486401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5943600" y="4953000"/>
            <a:ext cx="1752600" cy="16764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0200" y="5562600"/>
            <a:ext cx="1905000" cy="1066800"/>
            <a:chOff x="1752600" y="5257800"/>
            <a:chExt cx="1905000" cy="1066800"/>
          </a:xfrm>
          <a:solidFill>
            <a:srgbClr val="008000"/>
          </a:solidFill>
        </p:grpSpPr>
        <p:sp>
          <p:nvSpPr>
            <p:cNvPr id="7" name="Diagonal Stripe 6"/>
            <p:cNvSpPr/>
            <p:nvPr/>
          </p:nvSpPr>
          <p:spPr>
            <a:xfrm>
              <a:off x="2286000" y="5257800"/>
              <a:ext cx="1371600" cy="1066800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5400000">
              <a:off x="1638300" y="5676900"/>
              <a:ext cx="762000" cy="533400"/>
            </a:xfrm>
            <a:prstGeom prst="diagStripe">
              <a:avLst>
                <a:gd name="adj" fmla="val 32268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Parts/Storage of a Microscope: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2199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1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9073"/>
            <a:ext cx="4103795" cy="547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 of a Microscope: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495800" y="1745159"/>
            <a:ext cx="44957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 stripe= 4x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4114800"/>
            <a:ext cx="44957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stripe= 40x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964359"/>
            <a:ext cx="44957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stripe= 10x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rgbClr val="FFFF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27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 of a Microscope: </a:t>
            </a:r>
            <a:endParaRPr lang="en-US" sz="4000" b="1" dirty="0"/>
          </a:p>
        </p:txBody>
      </p:sp>
      <p:pic>
        <p:nvPicPr>
          <p:cNvPr id="7" name="Picture 6" descr="IMG_31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114800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1295400"/>
            <a:ext cx="3657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Ocular Lenses (eyepieces)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dirty="0" smtClean="0"/>
              <a:t>10x magnification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dirty="0" smtClean="0"/>
              <a:t>This does NOT mean with two of them it magnifies 100x</a:t>
            </a:r>
            <a:endParaRPr lang="en-US" sz="3200" dirty="0"/>
          </a:p>
        </p:txBody>
      </p:sp>
      <p:sp>
        <p:nvSpPr>
          <p:cNvPr id="10" name="Down Arrow 9"/>
          <p:cNvSpPr/>
          <p:nvPr/>
        </p:nvSpPr>
        <p:spPr>
          <a:xfrm>
            <a:off x="914400" y="1295400"/>
            <a:ext cx="762000" cy="1524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981200" y="1752600"/>
            <a:ext cx="762000" cy="1524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 of a Microscope: </a:t>
            </a:r>
            <a:endParaRPr lang="en-US" sz="4000" b="1" dirty="0"/>
          </a:p>
        </p:txBody>
      </p:sp>
      <p:pic>
        <p:nvPicPr>
          <p:cNvPr id="2" name="Picture 1" descr="IMG_31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4114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295400"/>
            <a:ext cx="403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Adjustment Knobs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Course Adjustment: used for large stage movements (ONLY used with 4x objective lens)</a:t>
            </a:r>
          </a:p>
          <a:p>
            <a:pPr algn="ctr"/>
            <a:endParaRPr lang="en-US" b="1" dirty="0" smtClean="0"/>
          </a:p>
          <a:p>
            <a:pPr algn="ctr"/>
            <a:endParaRPr lang="en-US" dirty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Fine Adjustment: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or precise focusing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9555199">
            <a:off x="767823" y="1022296"/>
            <a:ext cx="1676400" cy="2438400"/>
          </a:xfrm>
          <a:prstGeom prst="downArrow">
            <a:avLst/>
          </a:prstGeom>
          <a:solidFill>
            <a:srgbClr val="0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3048000" y="4191000"/>
            <a:ext cx="457200" cy="1600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 of a Microscope: </a:t>
            </a:r>
            <a:endParaRPr lang="en-US" sz="4000" b="1" dirty="0"/>
          </a:p>
        </p:txBody>
      </p:sp>
      <p:pic>
        <p:nvPicPr>
          <p:cNvPr id="7" name="Picture 6" descr="IMG_31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114800" cy="5486400"/>
          </a:xfrm>
          <a:prstGeom prst="rect">
            <a:avLst/>
          </a:prstGeom>
        </p:spPr>
      </p:pic>
      <p:pic>
        <p:nvPicPr>
          <p:cNvPr id="2" name="Picture 1" descr="IMG_31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114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155210"/>
            <a:ext cx="365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Stage </a:t>
            </a:r>
          </a:p>
          <a:p>
            <a:pPr algn="ctr"/>
            <a:r>
              <a:rPr lang="en-US" sz="4000" b="1" dirty="0" smtClean="0"/>
              <a:t>and </a:t>
            </a:r>
          </a:p>
          <a:p>
            <a:pPr algn="ctr"/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Stage Clip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2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 of a Microscope: </a:t>
            </a:r>
            <a:endParaRPr lang="en-US" sz="4000" b="1" dirty="0"/>
          </a:p>
        </p:txBody>
      </p:sp>
      <p:pic>
        <p:nvPicPr>
          <p:cNvPr id="7" name="Picture 6" descr="IMG_31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114800" cy="5486400"/>
          </a:xfrm>
          <a:prstGeom prst="rect">
            <a:avLst/>
          </a:prstGeom>
        </p:spPr>
      </p:pic>
      <p:pic>
        <p:nvPicPr>
          <p:cNvPr id="2" name="Picture 1" descr="IMG_315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914400"/>
            <a:ext cx="4171950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580614"/>
            <a:ext cx="365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Mechanical </a:t>
            </a:r>
            <a:r>
              <a:rPr lang="en-US" sz="3200" b="1" dirty="0"/>
              <a:t>S</a:t>
            </a:r>
            <a:r>
              <a:rPr lang="en-US" sz="3200" b="1" dirty="0" smtClean="0"/>
              <a:t>tage </a:t>
            </a:r>
            <a:r>
              <a:rPr lang="en-US" sz="3200" b="1" dirty="0"/>
              <a:t>K</a:t>
            </a:r>
            <a:r>
              <a:rPr lang="en-US" sz="3200" b="1" dirty="0" smtClean="0"/>
              <a:t>nobs</a:t>
            </a:r>
          </a:p>
          <a:p>
            <a:pPr algn="ctr"/>
            <a:endParaRPr lang="en-US" dirty="0"/>
          </a:p>
          <a:p>
            <a:pPr algn="ctr"/>
            <a:r>
              <a:rPr lang="en-US" sz="3200" dirty="0" smtClean="0"/>
              <a:t>Moves the specimen into field of view </a:t>
            </a:r>
          </a:p>
          <a:p>
            <a:pPr algn="ctr"/>
            <a:r>
              <a:rPr lang="en-US" sz="3200" dirty="0" smtClean="0"/>
              <a:t>(so you DON’T handle the stage!)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THESE DO NOT FOCUS THE SPECIMEN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743200" y="3657600"/>
            <a:ext cx="1676400" cy="609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381000" y="4343400"/>
            <a:ext cx="1676400" cy="609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2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304800"/>
            <a:ext cx="8763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Storage of a Microscope:</a:t>
            </a:r>
          </a:p>
          <a:p>
            <a:endParaRPr lang="en-US" sz="2000" dirty="0"/>
          </a:p>
          <a:p>
            <a:r>
              <a:rPr lang="en-US" sz="3200" dirty="0" smtClean="0"/>
              <a:t>	1- </a:t>
            </a:r>
            <a:r>
              <a:rPr lang="en-US" sz="3200" b="1" dirty="0" smtClean="0"/>
              <a:t>using the nosepiece, turn until 4X (red 	stripe) objective lens is pointing towards the 	stage  </a:t>
            </a:r>
          </a:p>
          <a:p>
            <a:endParaRPr lang="en-US" sz="1000" b="1" dirty="0"/>
          </a:p>
          <a:p>
            <a:r>
              <a:rPr lang="en-US" sz="3200" dirty="0" smtClean="0"/>
              <a:t>	2- </a:t>
            </a:r>
            <a:r>
              <a:rPr lang="en-US" sz="3200" b="1" dirty="0" smtClean="0"/>
              <a:t>turn the coarse adjustment knob until the 	stage is all the way down</a:t>
            </a:r>
          </a:p>
          <a:p>
            <a:endParaRPr lang="en-US" sz="2000" b="1" dirty="0"/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This ALSO needs to be done whenever you change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your specimen slide!!!</a:t>
            </a:r>
            <a:endParaRPr lang="en-US" sz="5400" b="1" dirty="0">
              <a:solidFill>
                <a:srgbClr val="FF0000"/>
              </a:solidFill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4891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304800"/>
            <a:ext cx="876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Things to remember about the microscope: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Magnification – “increases” the size object</a:t>
            </a:r>
          </a:p>
          <a:p>
            <a:pPr marL="342900" indent="-342900"/>
            <a:endParaRPr lang="en-US" sz="1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Resolution – the “clarity” of the object</a:t>
            </a:r>
            <a:endParaRPr lang="en-US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553200" y="6324600"/>
            <a:ext cx="837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/>
              <a:t>Omegatron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715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Total magnification = objective lens x ocular lens </a:t>
            </a:r>
            <a:endParaRPr lang="en-US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5352"/>
            <a:ext cx="4343400" cy="31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43000" y="55626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http://www.riflescopes.webyshops.com/Tech-Talk/Magnification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313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2895600" cy="361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380" y="381000"/>
            <a:ext cx="402457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36576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http://serc.carleton.edu/research_education/geochemsheets/techniques/SEM.html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4724400" y="3429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http://serc.carleton.edu/research_education/geochemsheets/techniques/SEM.html</a:t>
            </a:r>
            <a:endParaRPr lang="en-US" sz="9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3352800" cy="26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816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http://bayblab.blogspot.com/2008/07/sem-pics.html</a:t>
            </a:r>
            <a:endParaRPr lang="en-US" sz="11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3382211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0" y="647700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/>
              <a:t>http://www.brookes.ac.uk/lifesci/research/groups/researchimages/plantcellbiologyimage/golgitem</a:t>
            </a:r>
            <a:endParaRPr lang="en-US" sz="700" dirty="0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16764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304800"/>
            <a:ext cx="1676400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53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Looking at NOW: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67000"/>
            <a:ext cx="84582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Lab #1: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Microscopic Observations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3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562600"/>
            <a:ext cx="7772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5400000">
            <a:off x="4267200" y="4419600"/>
            <a:ext cx="609600" cy="2895600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24200" y="4810780"/>
            <a:ext cx="289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elay 9"/>
          <p:cNvSpPr/>
          <p:nvPr/>
        </p:nvSpPr>
        <p:spPr>
          <a:xfrm rot="5400000">
            <a:off x="4381500" y="4533900"/>
            <a:ext cx="419100" cy="26289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5410200"/>
            <a:ext cx="4953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 rot="10800000">
            <a:off x="3886201" y="1076977"/>
            <a:ext cx="1447800" cy="4180821"/>
          </a:xfrm>
          <a:prstGeom prst="pent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519529"/>
            <a:ext cx="3657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Obtain a clean deep well slide</a:t>
            </a:r>
          </a:p>
          <a:p>
            <a:pPr marL="342900" indent="-342900">
              <a:buAutoNum type="arabicPeriod"/>
            </a:pPr>
            <a:endParaRPr lang="en-US" sz="10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Add 1 small drop of pond organism directly on the middle of the slide depression (well)</a:t>
            </a:r>
          </a:p>
          <a:p>
            <a:pPr marL="342900" indent="-342900">
              <a:buAutoNum type="arabicPeriod"/>
            </a:pPr>
            <a:endParaRPr lang="en-US" sz="10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Place a clean cover slip on the depression (well)</a:t>
            </a:r>
          </a:p>
          <a:p>
            <a:pPr marL="342900" indent="-342900">
              <a:buAutoNum type="arabicPeriod"/>
            </a:pPr>
            <a:endParaRPr lang="en-US" sz="10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Dab the corners with </a:t>
            </a:r>
            <a:r>
              <a:rPr lang="en-US" sz="2400" b="1" dirty="0" err="1" smtClean="0"/>
              <a:t>kimwipes</a:t>
            </a:r>
            <a:r>
              <a:rPr lang="en-US" sz="2400" b="1" dirty="0" smtClean="0"/>
              <a:t> – DO NOT USE AN OVERLY “WET” SLIDE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762000"/>
            <a:ext cx="320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Wash</a:t>
            </a:r>
            <a:r>
              <a:rPr lang="en-US" sz="3200" b="1" dirty="0" smtClean="0">
                <a:solidFill>
                  <a:srgbClr val="FF0000"/>
                </a:solidFill>
              </a:rPr>
              <a:t> AND </a:t>
            </a:r>
            <a:r>
              <a:rPr lang="en-US" sz="3200" b="1" i="1" dirty="0" smtClean="0">
                <a:solidFill>
                  <a:srgbClr val="FF0000"/>
                </a:solidFill>
              </a:rPr>
              <a:t>dry</a:t>
            </a:r>
            <a:r>
              <a:rPr lang="en-US" sz="3200" b="1" dirty="0" smtClean="0">
                <a:solidFill>
                  <a:srgbClr val="FF0000"/>
                </a:solidFill>
              </a:rPr>
              <a:t> slides after use and place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back in bins. 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These slides are very expensive and cannot be thrown away!!!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8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8200" b="1" dirty="0" smtClean="0">
                <a:solidFill>
                  <a:srgbClr val="008000"/>
                </a:solidFill>
              </a:rPr>
              <a:t>Let’s get to WORK!</a:t>
            </a:r>
            <a:r>
              <a:rPr lang="en-US" sz="8200" b="1" smtClean="0">
                <a:solidFill>
                  <a:srgbClr val="008000"/>
                </a:solidFill>
              </a:rPr>
              <a:t>!!</a:t>
            </a:r>
            <a:endParaRPr lang="en-US" sz="2500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If/when you have any questions, be sure to ASK! I might not give you the answer you wanted, but I’ll certainly help you in the thinking process…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…and YES! You clean up after YOURSELF!!!</a:t>
            </a:r>
          </a:p>
          <a:p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4100" b="1" dirty="0" smtClean="0">
                <a:solidFill>
                  <a:schemeClr val="bg1"/>
                </a:solidFill>
              </a:rPr>
              <a:t>Don’t make my inner </a:t>
            </a:r>
          </a:p>
          <a:p>
            <a:r>
              <a:rPr lang="en-US" sz="4100" b="1" dirty="0" err="1" smtClean="0">
                <a:solidFill>
                  <a:schemeClr val="bg1"/>
                </a:solidFill>
              </a:rPr>
              <a:t>Stinkmeaner</a:t>
            </a:r>
            <a:r>
              <a:rPr lang="en-US" sz="4100" b="1" dirty="0" smtClean="0">
                <a:solidFill>
                  <a:schemeClr val="bg1"/>
                </a:solidFill>
              </a:rPr>
              <a:t> come out </a:t>
            </a:r>
            <a:endParaRPr lang="en-US" sz="41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6400800"/>
            <a:ext cx="533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i.cdn.turner.com</a:t>
            </a:r>
            <a:r>
              <a:rPr lang="en-US" sz="900" dirty="0"/>
              <a:t>/</a:t>
            </a:r>
            <a:r>
              <a:rPr lang="en-US" sz="900" dirty="0" err="1"/>
              <a:t>asfix</a:t>
            </a:r>
            <a:r>
              <a:rPr lang="en-US" sz="900" dirty="0"/>
              <a:t>/repository//8a25c3920eaf5fa6010eafc3fecd017e/bndocks_ep104_03.jpg</a:t>
            </a:r>
          </a:p>
        </p:txBody>
      </p:sp>
      <p:pic>
        <p:nvPicPr>
          <p:cNvPr id="7" name="Picture 6" descr="Screen Shot 2015-01-13 at 10.2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4535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Due NEXT CLASS: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75000"/>
                      <a:alpha val="75000"/>
                    </a:schemeClr>
                  </a:glow>
                </a:effectLst>
              </a:rPr>
              <a:t>Stapled and 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75000"/>
                      <a:alpha val="75000"/>
                    </a:schemeClr>
                  </a:glow>
                </a:effectLst>
              </a:rPr>
              <a:t>IN ORDER:</a:t>
            </a:r>
            <a:endParaRPr lang="en-US" sz="4000" b="1" i="1" dirty="0" smtClean="0">
              <a:solidFill>
                <a:srgbClr val="FF0000"/>
              </a:solidFill>
              <a:effectLst>
                <a:glow rad="101600">
                  <a:schemeClr val="accent2">
                    <a:lumMod val="75000"/>
                    <a:alpha val="75000"/>
                  </a:schemeClr>
                </a:glow>
              </a:effectLst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Lab #1: Microscopic Observations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~Pre-Lab exercise </a:t>
            </a:r>
            <a:r>
              <a:rPr lang="en-US" sz="2000" b="1" dirty="0" smtClean="0">
                <a:solidFill>
                  <a:srgbClr val="FF0000"/>
                </a:solidFill>
              </a:rPr>
              <a:t>(p 28 – 30)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~Completed lab responses </a:t>
            </a:r>
            <a:r>
              <a:rPr lang="en-US" sz="2000" b="1" dirty="0" smtClean="0">
                <a:solidFill>
                  <a:srgbClr val="FF0000"/>
                </a:solidFill>
              </a:rPr>
              <a:t>(p 31)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&amp; Responses to Microscopy   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(p 32 – use the pre-lab information and the internet)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75000"/>
                      <a:alpha val="75000"/>
                    </a:schemeClr>
                  </a:glow>
                </a:effectLst>
              </a:rPr>
              <a:t>Completed but NOT to tear/cut out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75000"/>
                      <a:alpha val="75000"/>
                    </a:schemeClr>
                  </a:glow>
                </a:effectLst>
              </a:rPr>
              <a:t>: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Lab #2: The Scientific Method</a:t>
            </a:r>
            <a:endParaRPr lang="en-US" sz="4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Pre-Lab exercise (p </a:t>
            </a:r>
            <a:r>
              <a:rPr lang="en-US" b="1" dirty="0" smtClean="0">
                <a:solidFill>
                  <a:srgbClr val="FF0000"/>
                </a:solidFill>
              </a:rPr>
              <a:t>41 </a:t>
            </a:r>
            <a:r>
              <a:rPr lang="en-US" b="1" dirty="0">
                <a:solidFill>
                  <a:srgbClr val="FF0000"/>
                </a:solidFill>
              </a:rPr>
              <a:t>&amp;</a:t>
            </a:r>
            <a:r>
              <a:rPr lang="en-US" b="1" dirty="0" smtClean="0">
                <a:solidFill>
                  <a:srgbClr val="FF0000"/>
                </a:solidFill>
              </a:rPr>
              <a:t> 42)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Due NEXT CLASS: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Lab #1: Microscopic Observations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~Pre-Lab exercise </a:t>
            </a:r>
            <a:r>
              <a:rPr lang="en-US" sz="2000" b="1" dirty="0" smtClean="0">
                <a:solidFill>
                  <a:srgbClr val="FF0000"/>
                </a:solidFill>
              </a:rPr>
              <a:t>(p28 – 30)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~Completed lab responses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&amp; Responses to Microscopy   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(p31 &amp; 32 – use the pre-lab information and the internet)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Lab #2: The Scientific Method</a:t>
            </a:r>
            <a:endParaRPr lang="en-US" sz="4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Pre-Lab exercise </a:t>
            </a:r>
            <a:r>
              <a:rPr lang="en-US" sz="2000" b="1" dirty="0">
                <a:solidFill>
                  <a:srgbClr val="FF0000"/>
                </a:solidFill>
              </a:rPr>
              <a:t>(p </a:t>
            </a:r>
            <a:r>
              <a:rPr lang="en-US" sz="2000" b="1" dirty="0" smtClean="0">
                <a:solidFill>
                  <a:srgbClr val="FF0000"/>
                </a:solidFill>
              </a:rPr>
              <a:t>41 </a:t>
            </a:r>
            <a:r>
              <a:rPr lang="en-US" sz="2000" b="1" dirty="0">
                <a:solidFill>
                  <a:srgbClr val="FF0000"/>
                </a:solidFill>
              </a:rPr>
              <a:t>&amp;</a:t>
            </a:r>
            <a:r>
              <a:rPr lang="en-US" sz="2000" b="1" dirty="0" smtClean="0">
                <a:solidFill>
                  <a:srgbClr val="FF0000"/>
                </a:solidFill>
              </a:rPr>
              <a:t> 42) 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6915191"/>
              </p:ext>
            </p:extLst>
          </p:nvPr>
        </p:nvGraphicFramePr>
        <p:xfrm>
          <a:off x="228600" y="4800600"/>
          <a:ext cx="84582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09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428685"/>
            <a:ext cx="5105400" cy="658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Lab #1 </a:t>
            </a:r>
          </a:p>
          <a:p>
            <a:pPr algn="ctr"/>
            <a:r>
              <a:rPr lang="en-US" sz="3600" b="1" dirty="0" smtClean="0"/>
              <a:t>Microscopic Observations</a:t>
            </a:r>
          </a:p>
          <a:p>
            <a:endParaRPr lang="en-US" b="1" dirty="0" smtClean="0"/>
          </a:p>
          <a:p>
            <a:r>
              <a:rPr lang="en-US" sz="2400" b="1" dirty="0" smtClean="0"/>
              <a:t>Objectives: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Observe the following </a:t>
            </a:r>
            <a:r>
              <a:rPr lang="en-US" sz="2000" i="1" dirty="0" smtClean="0"/>
              <a:t>prepared slides </a:t>
            </a:r>
            <a:r>
              <a:rPr lang="en-US" sz="2000" dirty="0" smtClean="0"/>
              <a:t>under the microscope: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Hydra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Lily Leaf Epidermis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Amoeba</a:t>
            </a:r>
          </a:p>
          <a:p>
            <a:pPr marL="857250" lvl="1" indent="-400050">
              <a:buFont typeface="+mj-lt"/>
              <a:buAutoNum type="romanU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Calculate the total magnification used to observe these specimen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Prepare a </a:t>
            </a:r>
            <a:r>
              <a:rPr lang="en-US" sz="2000" i="1" dirty="0" smtClean="0"/>
              <a:t>wet-mount slide</a:t>
            </a:r>
          </a:p>
          <a:p>
            <a:endParaRPr lang="en-US" i="1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2" name="Picture 1" descr="Screen Shot 2015-01-13 at 10.0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6752"/>
            <a:ext cx="3733800" cy="5259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324600"/>
            <a:ext cx="599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helpingchildrenworldwide.org</a:t>
            </a:r>
            <a:r>
              <a:rPr lang="en-US" sz="900" dirty="0"/>
              <a:t>/</a:t>
            </a:r>
            <a:r>
              <a:rPr lang="en-US" sz="900" dirty="0" err="1"/>
              <a:t>wp</a:t>
            </a:r>
            <a:r>
              <a:rPr lang="en-US" sz="900" dirty="0"/>
              <a:t>-content/uploads/2013/02/close-up-of-man-looking-through-microscope-</a:t>
            </a:r>
            <a:r>
              <a:rPr lang="en-US" sz="900" dirty="0" err="1"/>
              <a:t>USED.jpg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3725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500480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67200" y="47244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i="1" dirty="0" smtClean="0"/>
              <a:t>http://www.bgsu.edu/departments/chem/faculty/leontis/chem109/Metric.html</a:t>
            </a:r>
            <a:endParaRPr lang="en-US" sz="105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60045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419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http://www.learner.org/interactives/metric/length.html</a:t>
            </a:r>
            <a:endParaRPr lang="en-US" sz="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352872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…using the </a:t>
            </a:r>
          </a:p>
          <a:p>
            <a:pPr algn="ctr"/>
            <a:r>
              <a:rPr lang="en-US" sz="2400" i="1" dirty="0" smtClean="0"/>
              <a:t>English system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410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…using the </a:t>
            </a:r>
          </a:p>
          <a:p>
            <a:pPr algn="ctr"/>
            <a:r>
              <a:rPr lang="en-US" sz="2400" b="1" i="1" dirty="0"/>
              <a:t>M</a:t>
            </a:r>
            <a:r>
              <a:rPr lang="en-US" sz="2400" b="1" i="1" dirty="0" smtClean="0"/>
              <a:t>etric system</a:t>
            </a:r>
            <a:endParaRPr lang="en-US" sz="2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010400" y="571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33500">
                    <a:schemeClr val="tx1">
                      <a:alpha val="47000"/>
                    </a:schemeClr>
                  </a:glow>
                </a:effectLst>
              </a:rPr>
              <a:t>YAY METRIC!!!</a:t>
            </a:r>
            <a:endParaRPr lang="en-US" dirty="0">
              <a:solidFill>
                <a:schemeClr val="bg1"/>
              </a:solidFill>
              <a:effectLst>
                <a:glow rad="1333500">
                  <a:schemeClr val="tx1">
                    <a:alpha val="47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Units of length…</a:t>
            </a:r>
            <a:endParaRPr lang="en-US" sz="3600" b="1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19600" y="3505200"/>
            <a:ext cx="42672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609600"/>
            <a:ext cx="472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resolving power of a basic microscope is between </a:t>
            </a:r>
          </a:p>
          <a:p>
            <a:pPr algn="ctr"/>
            <a:r>
              <a:rPr lang="en-US" sz="3200" dirty="0" smtClean="0"/>
              <a:t>0.1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m to 0.2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m...  </a:t>
            </a:r>
          </a:p>
          <a:p>
            <a:pPr algn="ctr"/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0999"/>
            <a:ext cx="2819400" cy="26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383912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81600" y="6260068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http://biology.clc.uc.edu/fankhauser/labs/microbiology/gram_stain/Gram_stain_images/index_gram_stain_images.html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609600" y="3276600"/>
            <a:ext cx="32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http://www.sciencehound.com/science_project_community/node/5333</a:t>
            </a:r>
            <a:endParaRPr lang="en-US" sz="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2209800"/>
            <a:ext cx="2590800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9448" y="4332982"/>
            <a:ext cx="37539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…that’s </a:t>
            </a:r>
            <a:r>
              <a:rPr lang="en-US" sz="3200" dirty="0"/>
              <a:t>a thousandth </a:t>
            </a:r>
            <a:endParaRPr lang="en-US" sz="3200" dirty="0" smtClean="0"/>
          </a:p>
          <a:p>
            <a:pPr algn="ctr"/>
            <a:r>
              <a:rPr lang="en-US" sz="3200" dirty="0" smtClean="0"/>
              <a:t>of </a:t>
            </a:r>
            <a:r>
              <a:rPr lang="en-US" sz="3200" dirty="0"/>
              <a:t>a millimeter!!! </a:t>
            </a:r>
          </a:p>
        </p:txBody>
      </p:sp>
    </p:spTree>
    <p:extLst>
      <p:ext uri="{BB962C8B-B14F-4D97-AF65-F5344CB8AC3E}">
        <p14:creationId xmlns:p14="http://schemas.microsoft.com/office/powerpoint/2010/main" val="156895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copelabel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398" y="990600"/>
            <a:ext cx="697280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Your Microscope; sort of…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8326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Parts/Storage of a Microscope: </a:t>
            </a:r>
            <a:endParaRPr lang="en-US" sz="4000" b="1" dirty="0"/>
          </a:p>
        </p:txBody>
      </p:sp>
      <p:pic>
        <p:nvPicPr>
          <p:cNvPr id="2" name="Picture 1" descr="IMG_31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114800" cy="5486400"/>
          </a:xfrm>
          <a:prstGeom prst="rect">
            <a:avLst/>
          </a:prstGeom>
        </p:spPr>
      </p:pic>
      <p:pic>
        <p:nvPicPr>
          <p:cNvPr id="4" name="Picture 3" descr="IMG_315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229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0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1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114800" cy="5486400"/>
          </a:xfrm>
          <a:prstGeom prst="rect">
            <a:avLst/>
          </a:prstGeom>
          <a:ln>
            <a:solidFill>
              <a:srgbClr val="008000">
                <a:alpha val="0"/>
              </a:srgbClr>
            </a:solidFill>
          </a:ln>
        </p:spPr>
      </p:pic>
      <p:pic>
        <p:nvPicPr>
          <p:cNvPr id="4" name="Picture 3" descr="IMG_315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229100" cy="5486400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5943600" y="4953000"/>
            <a:ext cx="1752600" cy="16764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0200" y="5410200"/>
            <a:ext cx="1905000" cy="1066800"/>
            <a:chOff x="1752600" y="5257800"/>
            <a:chExt cx="1905000" cy="1066800"/>
          </a:xfrm>
          <a:solidFill>
            <a:srgbClr val="008000"/>
          </a:solidFill>
        </p:grpSpPr>
        <p:sp>
          <p:nvSpPr>
            <p:cNvPr id="6" name="Diagonal Stripe 5"/>
            <p:cNvSpPr/>
            <p:nvPr/>
          </p:nvSpPr>
          <p:spPr>
            <a:xfrm>
              <a:off x="2286000" y="5257800"/>
              <a:ext cx="1371600" cy="1066800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5400000">
              <a:off x="1638300" y="5676900"/>
              <a:ext cx="762000" cy="533400"/>
            </a:xfrm>
            <a:prstGeom prst="diagStripe">
              <a:avLst>
                <a:gd name="adj" fmla="val 32268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Parts/Storage of a Microscope: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092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757</Words>
  <Application>Microsoft Macintosh PowerPoint</Application>
  <PresentationFormat>On-screen Show (4:3)</PresentationFormat>
  <Paragraphs>162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Howard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101, Fall 2011</dc:title>
  <dc:creator>Deployment Master</dc:creator>
  <cp:lastModifiedBy>Melvin Smith II</cp:lastModifiedBy>
  <cp:revision>109</cp:revision>
  <dcterms:created xsi:type="dcterms:W3CDTF">2011-08-19T20:46:49Z</dcterms:created>
  <dcterms:modified xsi:type="dcterms:W3CDTF">2015-01-26T12:32:11Z</dcterms:modified>
</cp:coreProperties>
</file>