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2" r:id="rId4"/>
    <p:sldId id="257" r:id="rId5"/>
    <p:sldId id="264" r:id="rId6"/>
    <p:sldId id="258" r:id="rId7"/>
    <p:sldId id="259" r:id="rId8"/>
    <p:sldId id="265" r:id="rId9"/>
    <p:sldId id="25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B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18E07-E2FA-8344-8896-D990D26B406A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3F7F1-DA95-0D45-99CD-DE983E6216A1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Tuesday, March 3</a:t>
          </a:r>
          <a:endParaRPr lang="en-US" i="1" dirty="0"/>
        </a:p>
      </dgm:t>
    </dgm:pt>
    <dgm:pt modelId="{DF4E24D3-B9FD-4E4A-8CF3-23AAAE8B6D17}" type="parTrans" cxnId="{6BEFD3CE-C6DB-C146-B3E1-D1C422236701}">
      <dgm:prSet/>
      <dgm:spPr/>
      <dgm:t>
        <a:bodyPr/>
        <a:lstStyle/>
        <a:p>
          <a:endParaRPr lang="en-US"/>
        </a:p>
      </dgm:t>
    </dgm:pt>
    <dgm:pt modelId="{0EACBFF5-3D90-2A4A-903F-9177E254B34C}" type="sibTrans" cxnId="{6BEFD3CE-C6DB-C146-B3E1-D1C422236701}">
      <dgm:prSet/>
      <dgm:spPr/>
      <dgm:t>
        <a:bodyPr/>
        <a:lstStyle/>
        <a:p>
          <a:endParaRPr lang="en-US"/>
        </a:p>
      </dgm:t>
    </dgm:pt>
    <dgm:pt modelId="{0AB376A8-C1A7-534C-8211-0FC8F40ECEA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503</a:t>
          </a:r>
          <a:endParaRPr lang="en-US" dirty="0"/>
        </a:p>
      </dgm:t>
    </dgm:pt>
    <dgm:pt modelId="{185D5FB3-0191-9B41-96FC-E97A7D6C0842}" type="parTrans" cxnId="{51EEF54F-6CEE-914A-944A-22AAAE47EDED}">
      <dgm:prSet/>
      <dgm:spPr/>
      <dgm:t>
        <a:bodyPr/>
        <a:lstStyle/>
        <a:p>
          <a:endParaRPr lang="en-US"/>
        </a:p>
      </dgm:t>
    </dgm:pt>
    <dgm:pt modelId="{12F37064-3A5D-4B4B-AE6C-7A419B3F7A44}" type="sibTrans" cxnId="{51EEF54F-6CEE-914A-944A-22AAAE47EDED}">
      <dgm:prSet/>
      <dgm:spPr/>
      <dgm:t>
        <a:bodyPr/>
        <a:lstStyle/>
        <a:p>
          <a:endParaRPr lang="en-US"/>
        </a:p>
      </dgm:t>
    </dgm:pt>
    <dgm:pt modelId="{DBC0EA45-9500-674C-9145-F8A2E8E9ED18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501</a:t>
          </a:r>
          <a:endParaRPr lang="en-US" dirty="0"/>
        </a:p>
      </dgm:t>
    </dgm:pt>
    <dgm:pt modelId="{041DEE0E-21D1-0C4F-A95B-1BCE54F81008}" type="parTrans" cxnId="{927828EC-5998-CC48-BF1E-9674E7E1AFEC}">
      <dgm:prSet/>
      <dgm:spPr/>
      <dgm:t>
        <a:bodyPr/>
        <a:lstStyle/>
        <a:p>
          <a:endParaRPr lang="en-US"/>
        </a:p>
      </dgm:t>
    </dgm:pt>
    <dgm:pt modelId="{092E6ADE-386C-2E4E-93BE-8A96192066EE}" type="sibTrans" cxnId="{927828EC-5998-CC48-BF1E-9674E7E1AFEC}">
      <dgm:prSet/>
      <dgm:spPr/>
      <dgm:t>
        <a:bodyPr/>
        <a:lstStyle/>
        <a:p>
          <a:endParaRPr lang="en-US"/>
        </a:p>
      </dgm:t>
    </dgm:pt>
    <dgm:pt modelId="{11F0DD8B-4F1E-4348-AE8E-1029FF419AE9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Thursday, </a:t>
          </a:r>
          <a:r>
            <a:rPr lang="en-US" i="1" dirty="0" smtClean="0"/>
            <a:t>February 26</a:t>
          </a:r>
          <a:endParaRPr lang="en-US" i="1" dirty="0"/>
        </a:p>
      </dgm:t>
    </dgm:pt>
    <dgm:pt modelId="{67EF9F3A-7C21-2240-B2F9-5CC7244556A2}" type="parTrans" cxnId="{4ABDED68-706A-554A-AC61-6060CDA8C74E}">
      <dgm:prSet/>
      <dgm:spPr/>
      <dgm:t>
        <a:bodyPr/>
        <a:lstStyle/>
        <a:p>
          <a:endParaRPr lang="en-US"/>
        </a:p>
      </dgm:t>
    </dgm:pt>
    <dgm:pt modelId="{EF24A159-1091-E14F-BC23-FBC77A5D6681}" type="sibTrans" cxnId="{4ABDED68-706A-554A-AC61-6060CDA8C74E}">
      <dgm:prSet/>
      <dgm:spPr/>
      <dgm:t>
        <a:bodyPr/>
        <a:lstStyle/>
        <a:p>
          <a:endParaRPr lang="en-US"/>
        </a:p>
      </dgm:t>
    </dgm:pt>
    <dgm:pt modelId="{990C53DC-619C-CF41-9211-B5E0C873A168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502</a:t>
          </a:r>
          <a:endParaRPr lang="en-US" dirty="0"/>
        </a:p>
      </dgm:t>
    </dgm:pt>
    <dgm:pt modelId="{1D486425-E8B1-454C-96A8-64D8F8AFCC00}" type="parTrans" cxnId="{6C3854D6-9096-AE47-BCD0-3D05D1AA85D5}">
      <dgm:prSet/>
      <dgm:spPr/>
      <dgm:t>
        <a:bodyPr/>
        <a:lstStyle/>
        <a:p>
          <a:endParaRPr lang="en-US"/>
        </a:p>
      </dgm:t>
    </dgm:pt>
    <dgm:pt modelId="{497AE3AB-9BDD-8A41-A171-DEB460FCE1CA}" type="sibTrans" cxnId="{6C3854D6-9096-AE47-BCD0-3D05D1AA85D5}">
      <dgm:prSet/>
      <dgm:spPr/>
      <dgm:t>
        <a:bodyPr/>
        <a:lstStyle/>
        <a:p>
          <a:endParaRPr lang="en-US"/>
        </a:p>
      </dgm:t>
    </dgm:pt>
    <dgm:pt modelId="{F49ACDBA-88A6-7941-953A-6CCFB17D2356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Friday, </a:t>
          </a:r>
          <a:r>
            <a:rPr lang="en-US" i="1" dirty="0" smtClean="0"/>
            <a:t>February 27</a:t>
          </a:r>
          <a:endParaRPr lang="en-US" i="1" dirty="0"/>
        </a:p>
      </dgm:t>
    </dgm:pt>
    <dgm:pt modelId="{B44ECBF1-C23D-9944-9032-12DF1B9052D3}" type="parTrans" cxnId="{0171E6BA-9418-044C-AB0F-1F822C9001F7}">
      <dgm:prSet/>
      <dgm:spPr/>
      <dgm:t>
        <a:bodyPr/>
        <a:lstStyle/>
        <a:p>
          <a:endParaRPr lang="en-US"/>
        </a:p>
      </dgm:t>
    </dgm:pt>
    <dgm:pt modelId="{9850ADD0-4CE3-F947-A832-C09676490567}" type="sibTrans" cxnId="{0171E6BA-9418-044C-AB0F-1F822C9001F7}">
      <dgm:prSet/>
      <dgm:spPr/>
      <dgm:t>
        <a:bodyPr/>
        <a:lstStyle/>
        <a:p>
          <a:endParaRPr lang="en-US"/>
        </a:p>
      </dgm:t>
    </dgm:pt>
    <dgm:pt modelId="{D3AB4279-6CC3-914B-81C8-E993B5684EC2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506</a:t>
          </a:r>
          <a:endParaRPr lang="en-US" dirty="0"/>
        </a:p>
      </dgm:t>
    </dgm:pt>
    <dgm:pt modelId="{16180760-C443-AE45-82FC-EF8012FBAE25}" type="parTrans" cxnId="{CA5883AD-F577-5E49-90D2-EDDBCDF33216}">
      <dgm:prSet/>
      <dgm:spPr/>
      <dgm:t>
        <a:bodyPr/>
        <a:lstStyle/>
        <a:p>
          <a:endParaRPr lang="en-US"/>
        </a:p>
      </dgm:t>
    </dgm:pt>
    <dgm:pt modelId="{FAAC57CC-6F16-484B-AB6B-6D8B02C483BF}" type="sibTrans" cxnId="{CA5883AD-F577-5E49-90D2-EDDBCDF33216}">
      <dgm:prSet/>
      <dgm:spPr/>
      <dgm:t>
        <a:bodyPr/>
        <a:lstStyle/>
        <a:p>
          <a:endParaRPr lang="en-US"/>
        </a:p>
      </dgm:t>
    </dgm:pt>
    <dgm:pt modelId="{A385A964-F485-AA4E-8BC1-7D7417FBC5BA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/>
            <a:t>551</a:t>
          </a:r>
          <a:endParaRPr lang="en-US" dirty="0"/>
        </a:p>
      </dgm:t>
    </dgm:pt>
    <dgm:pt modelId="{DD6A759E-D794-6B4F-81BA-43AB7A576E8E}" type="parTrans" cxnId="{A5A39D6C-5B9E-3F4C-9B39-2B310E962835}">
      <dgm:prSet/>
      <dgm:spPr/>
      <dgm:t>
        <a:bodyPr/>
        <a:lstStyle/>
        <a:p>
          <a:endParaRPr lang="en-US"/>
        </a:p>
      </dgm:t>
    </dgm:pt>
    <dgm:pt modelId="{A3C8F260-108A-DF47-A88E-70151CE8CB8B}" type="sibTrans" cxnId="{A5A39D6C-5B9E-3F4C-9B39-2B310E962835}">
      <dgm:prSet/>
      <dgm:spPr/>
      <dgm:t>
        <a:bodyPr/>
        <a:lstStyle/>
        <a:p>
          <a:endParaRPr lang="en-US"/>
        </a:p>
      </dgm:t>
    </dgm:pt>
    <dgm:pt modelId="{13CBA55B-91F4-814E-9FE9-1375BF5D3BE7}">
      <dgm:prSet/>
      <dgm:spPr>
        <a:solidFill>
          <a:srgbClr val="E7E800"/>
        </a:solidFill>
      </dgm:spPr>
      <dgm:t>
        <a:bodyPr/>
        <a:lstStyle/>
        <a:p>
          <a:r>
            <a:rPr lang="en-US" dirty="0" smtClean="0"/>
            <a:t>550</a:t>
          </a:r>
          <a:endParaRPr lang="en-US" dirty="0"/>
        </a:p>
      </dgm:t>
    </dgm:pt>
    <dgm:pt modelId="{A604F159-574F-064F-AEBC-AB9A6B37CF88}" type="parTrans" cxnId="{3085FE65-75C2-0142-A98A-36C072245ED5}">
      <dgm:prSet/>
      <dgm:spPr/>
      <dgm:t>
        <a:bodyPr/>
        <a:lstStyle/>
        <a:p>
          <a:endParaRPr lang="en-US"/>
        </a:p>
      </dgm:t>
    </dgm:pt>
    <dgm:pt modelId="{FC6E4457-4B2F-CB47-B7E3-FCA9CEBF4617}" type="sibTrans" cxnId="{3085FE65-75C2-0142-A98A-36C072245ED5}">
      <dgm:prSet/>
      <dgm:spPr/>
      <dgm:t>
        <a:bodyPr/>
        <a:lstStyle/>
        <a:p>
          <a:endParaRPr lang="en-US"/>
        </a:p>
      </dgm:t>
    </dgm:pt>
    <dgm:pt modelId="{545BACAB-5210-B840-A75A-EB71D7611BB8}" type="pres">
      <dgm:prSet presAssocID="{C1F18E07-E2FA-8344-8896-D990D26B406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DF51C6-4576-CD4E-9878-8EF6911714F7}" type="pres">
      <dgm:prSet presAssocID="{BD53F7F1-DA95-0D45-99CD-DE983E6216A1}" presName="horFlow" presStyleCnt="0"/>
      <dgm:spPr/>
    </dgm:pt>
    <dgm:pt modelId="{849DB511-BB2E-5047-8945-D7534282BF8E}" type="pres">
      <dgm:prSet presAssocID="{BD53F7F1-DA95-0D45-99CD-DE983E6216A1}" presName="bigChev" presStyleLbl="node1" presStyleIdx="0" presStyleCnt="3" custScaleX="336407" custLinFactNeighborX="20205" custLinFactNeighborY="-191"/>
      <dgm:spPr/>
      <dgm:t>
        <a:bodyPr/>
        <a:lstStyle/>
        <a:p>
          <a:endParaRPr lang="en-US"/>
        </a:p>
      </dgm:t>
    </dgm:pt>
    <dgm:pt modelId="{1A01C778-A591-ED41-AA98-AE4ABE8A0824}" type="pres">
      <dgm:prSet presAssocID="{185D5FB3-0191-9B41-96FC-E97A7D6C0842}" presName="parTrans" presStyleCnt="0"/>
      <dgm:spPr/>
    </dgm:pt>
    <dgm:pt modelId="{BED1CEE7-E3D7-324B-BA07-E6637C961B82}" type="pres">
      <dgm:prSet presAssocID="{0AB376A8-C1A7-534C-8211-0FC8F40ECEAB}" presName="node" presStyleLbl="alignAccFollowNode1" presStyleIdx="0" presStyleCnt="6" custLinFactX="4541" custLinFactNeighborX="100000" custLinFactNeighborY="6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78E68-C0D5-0741-82DB-AB17A5CBAFCB}" type="pres">
      <dgm:prSet presAssocID="{12F37064-3A5D-4B4B-AE6C-7A419B3F7A44}" presName="sibTrans" presStyleCnt="0"/>
      <dgm:spPr/>
    </dgm:pt>
    <dgm:pt modelId="{5ACA9DAD-36BD-334C-B545-3D2F0085001E}" type="pres">
      <dgm:prSet presAssocID="{DBC0EA45-9500-674C-9145-F8A2E8E9ED18}" presName="node" presStyleLbl="alignAccFollowNode1" presStyleIdx="1" presStyleCnt="6" custLinFactX="12158" custLinFactNeighborX="100000" custLinFactNeighborY="6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410B7-C716-5B41-BF98-22E689B5661D}" type="pres">
      <dgm:prSet presAssocID="{092E6ADE-386C-2E4E-93BE-8A96192066EE}" presName="sibTrans" presStyleCnt="0"/>
      <dgm:spPr/>
    </dgm:pt>
    <dgm:pt modelId="{C172B7D3-5964-A643-B86C-BF46D2420715}" type="pres">
      <dgm:prSet presAssocID="{13CBA55B-91F4-814E-9FE9-1375BF5D3BE7}" presName="node" presStyleLbl="alignAccFollowNode1" presStyleIdx="2" presStyleCnt="6" custLinFactX="19775" custLinFactNeighborX="100000" custLinFactNeighborY="6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ACF88-87DA-FE40-B5AA-C90CC99C3375}" type="pres">
      <dgm:prSet presAssocID="{BD53F7F1-DA95-0D45-99CD-DE983E6216A1}" presName="vSp" presStyleCnt="0"/>
      <dgm:spPr/>
    </dgm:pt>
    <dgm:pt modelId="{90B07503-D316-2A46-B28A-79E34542D99D}" type="pres">
      <dgm:prSet presAssocID="{11F0DD8B-4F1E-4348-AE8E-1029FF419AE9}" presName="horFlow" presStyleCnt="0"/>
      <dgm:spPr/>
    </dgm:pt>
    <dgm:pt modelId="{F5E112E4-37CA-5B4D-B7F2-4CD845500804}" type="pres">
      <dgm:prSet presAssocID="{11F0DD8B-4F1E-4348-AE8E-1029FF419AE9}" presName="bigChev" presStyleLbl="node1" presStyleIdx="1" presStyleCnt="3" custScaleX="335338"/>
      <dgm:spPr/>
      <dgm:t>
        <a:bodyPr/>
        <a:lstStyle/>
        <a:p>
          <a:endParaRPr lang="en-US"/>
        </a:p>
      </dgm:t>
    </dgm:pt>
    <dgm:pt modelId="{E7207AB1-FEE8-6C4F-AEA7-FF23FE0FC74F}" type="pres">
      <dgm:prSet presAssocID="{1D486425-E8B1-454C-96A8-64D8F8AFCC00}" presName="parTrans" presStyleCnt="0"/>
      <dgm:spPr/>
    </dgm:pt>
    <dgm:pt modelId="{4749B793-C53C-6340-9BDC-D6C969BF0CE3}" type="pres">
      <dgm:prSet presAssocID="{990C53DC-619C-CF41-9211-B5E0C873A168}" presName="node" presStyleLbl="alignAccFollowNode1" presStyleIdx="3" presStyleCnt="6" custLinFactX="3686" custLinFactNeighborX="100000" custLinFactNeighborY="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24CF6-58ED-E248-ABD4-D18C5F57E331}" type="pres">
      <dgm:prSet presAssocID="{11F0DD8B-4F1E-4348-AE8E-1029FF419AE9}" presName="vSp" presStyleCnt="0"/>
      <dgm:spPr/>
    </dgm:pt>
    <dgm:pt modelId="{8948710F-7AF8-F54F-9A6B-F5D9BD53C639}" type="pres">
      <dgm:prSet presAssocID="{F49ACDBA-88A6-7941-953A-6CCFB17D2356}" presName="horFlow" presStyleCnt="0"/>
      <dgm:spPr/>
    </dgm:pt>
    <dgm:pt modelId="{C661E1B3-F153-324B-9C36-0636B0E2A87C}" type="pres">
      <dgm:prSet presAssocID="{F49ACDBA-88A6-7941-953A-6CCFB17D2356}" presName="bigChev" presStyleLbl="node1" presStyleIdx="2" presStyleCnt="3" custScaleX="335645"/>
      <dgm:spPr/>
      <dgm:t>
        <a:bodyPr/>
        <a:lstStyle/>
        <a:p>
          <a:endParaRPr lang="en-US"/>
        </a:p>
      </dgm:t>
    </dgm:pt>
    <dgm:pt modelId="{FA9D2182-DE3C-3844-BFBF-3F58F617E119}" type="pres">
      <dgm:prSet presAssocID="{16180760-C443-AE45-82FC-EF8012FBAE25}" presName="parTrans" presStyleCnt="0"/>
      <dgm:spPr/>
    </dgm:pt>
    <dgm:pt modelId="{A75A41EA-8454-DB47-802C-8ED28E1DC109}" type="pres">
      <dgm:prSet presAssocID="{D3AB4279-6CC3-914B-81C8-E993B5684EC2}" presName="node" presStyleLbl="alignAccFollowNode1" presStyleIdx="4" presStyleCnt="6" custLinFactX="4978" custLinFactNeighborX="100000" custLinFactNeighborY="-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62DC6-6481-494B-84CD-F221C6E6742C}" type="pres">
      <dgm:prSet presAssocID="{FAAC57CC-6F16-484B-AB6B-6D8B02C483BF}" presName="sibTrans" presStyleCnt="0"/>
      <dgm:spPr/>
    </dgm:pt>
    <dgm:pt modelId="{82F22161-D5BF-844B-B433-B285BEA99D25}" type="pres">
      <dgm:prSet presAssocID="{A385A964-F485-AA4E-8BC1-7D7417FBC5BA}" presName="node" presStyleLbl="alignAccFollowNode1" presStyleIdx="5" presStyleCnt="6" custLinFactX="12576" custLinFactY="-3470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15D4E9-6045-2F46-82D5-30626AE3191D}" type="presOf" srcId="{BD53F7F1-DA95-0D45-99CD-DE983E6216A1}" destId="{849DB511-BB2E-5047-8945-D7534282BF8E}" srcOrd="0" destOrd="0" presId="urn:microsoft.com/office/officeart/2005/8/layout/lProcess3"/>
    <dgm:cxn modelId="{D79D0EB3-3E22-7A49-A47B-C389B3A9BFFB}" type="presOf" srcId="{F49ACDBA-88A6-7941-953A-6CCFB17D2356}" destId="{C661E1B3-F153-324B-9C36-0636B0E2A87C}" srcOrd="0" destOrd="0" presId="urn:microsoft.com/office/officeart/2005/8/layout/lProcess3"/>
    <dgm:cxn modelId="{33862074-FE54-0942-B297-1C08C7921F48}" type="presOf" srcId="{DBC0EA45-9500-674C-9145-F8A2E8E9ED18}" destId="{5ACA9DAD-36BD-334C-B545-3D2F0085001E}" srcOrd="0" destOrd="0" presId="urn:microsoft.com/office/officeart/2005/8/layout/lProcess3"/>
    <dgm:cxn modelId="{6C3854D6-9096-AE47-BCD0-3D05D1AA85D5}" srcId="{11F0DD8B-4F1E-4348-AE8E-1029FF419AE9}" destId="{990C53DC-619C-CF41-9211-B5E0C873A168}" srcOrd="0" destOrd="0" parTransId="{1D486425-E8B1-454C-96A8-64D8F8AFCC00}" sibTransId="{497AE3AB-9BDD-8A41-A171-DEB460FCE1CA}"/>
    <dgm:cxn modelId="{5B0C27A5-3D34-5443-B311-AF2820D860A7}" type="presOf" srcId="{13CBA55B-91F4-814E-9FE9-1375BF5D3BE7}" destId="{C172B7D3-5964-A643-B86C-BF46D2420715}" srcOrd="0" destOrd="0" presId="urn:microsoft.com/office/officeart/2005/8/layout/lProcess3"/>
    <dgm:cxn modelId="{4ABDED68-706A-554A-AC61-6060CDA8C74E}" srcId="{C1F18E07-E2FA-8344-8896-D990D26B406A}" destId="{11F0DD8B-4F1E-4348-AE8E-1029FF419AE9}" srcOrd="1" destOrd="0" parTransId="{67EF9F3A-7C21-2240-B2F9-5CC7244556A2}" sibTransId="{EF24A159-1091-E14F-BC23-FBC77A5D6681}"/>
    <dgm:cxn modelId="{111B64C2-7874-8F4C-976D-1723D5B591F5}" type="presOf" srcId="{0AB376A8-C1A7-534C-8211-0FC8F40ECEAB}" destId="{BED1CEE7-E3D7-324B-BA07-E6637C961B82}" srcOrd="0" destOrd="0" presId="urn:microsoft.com/office/officeart/2005/8/layout/lProcess3"/>
    <dgm:cxn modelId="{14C9B84E-5F95-D143-8F44-03168313EBFA}" type="presOf" srcId="{C1F18E07-E2FA-8344-8896-D990D26B406A}" destId="{545BACAB-5210-B840-A75A-EB71D7611BB8}" srcOrd="0" destOrd="0" presId="urn:microsoft.com/office/officeart/2005/8/layout/lProcess3"/>
    <dgm:cxn modelId="{6BEFD3CE-C6DB-C146-B3E1-D1C422236701}" srcId="{C1F18E07-E2FA-8344-8896-D990D26B406A}" destId="{BD53F7F1-DA95-0D45-99CD-DE983E6216A1}" srcOrd="0" destOrd="0" parTransId="{DF4E24D3-B9FD-4E4A-8CF3-23AAAE8B6D17}" sibTransId="{0EACBFF5-3D90-2A4A-903F-9177E254B34C}"/>
    <dgm:cxn modelId="{1C2297C0-DC5B-944E-967D-F9B588A52A1B}" type="presOf" srcId="{990C53DC-619C-CF41-9211-B5E0C873A168}" destId="{4749B793-C53C-6340-9BDC-D6C969BF0CE3}" srcOrd="0" destOrd="0" presId="urn:microsoft.com/office/officeart/2005/8/layout/lProcess3"/>
    <dgm:cxn modelId="{51EEF54F-6CEE-914A-944A-22AAAE47EDED}" srcId="{BD53F7F1-DA95-0D45-99CD-DE983E6216A1}" destId="{0AB376A8-C1A7-534C-8211-0FC8F40ECEAB}" srcOrd="0" destOrd="0" parTransId="{185D5FB3-0191-9B41-96FC-E97A7D6C0842}" sibTransId="{12F37064-3A5D-4B4B-AE6C-7A419B3F7A44}"/>
    <dgm:cxn modelId="{CA5883AD-F577-5E49-90D2-EDDBCDF33216}" srcId="{F49ACDBA-88A6-7941-953A-6CCFB17D2356}" destId="{D3AB4279-6CC3-914B-81C8-E993B5684EC2}" srcOrd="0" destOrd="0" parTransId="{16180760-C443-AE45-82FC-EF8012FBAE25}" sibTransId="{FAAC57CC-6F16-484B-AB6B-6D8B02C483BF}"/>
    <dgm:cxn modelId="{927828EC-5998-CC48-BF1E-9674E7E1AFEC}" srcId="{BD53F7F1-DA95-0D45-99CD-DE983E6216A1}" destId="{DBC0EA45-9500-674C-9145-F8A2E8E9ED18}" srcOrd="1" destOrd="0" parTransId="{041DEE0E-21D1-0C4F-A95B-1BCE54F81008}" sibTransId="{092E6ADE-386C-2E4E-93BE-8A96192066EE}"/>
    <dgm:cxn modelId="{A5A39D6C-5B9E-3F4C-9B39-2B310E962835}" srcId="{F49ACDBA-88A6-7941-953A-6CCFB17D2356}" destId="{A385A964-F485-AA4E-8BC1-7D7417FBC5BA}" srcOrd="1" destOrd="0" parTransId="{DD6A759E-D794-6B4F-81BA-43AB7A576E8E}" sibTransId="{A3C8F260-108A-DF47-A88E-70151CE8CB8B}"/>
    <dgm:cxn modelId="{F701C1C3-4112-3F4D-826F-310D94575C61}" type="presOf" srcId="{A385A964-F485-AA4E-8BC1-7D7417FBC5BA}" destId="{82F22161-D5BF-844B-B433-B285BEA99D25}" srcOrd="0" destOrd="0" presId="urn:microsoft.com/office/officeart/2005/8/layout/lProcess3"/>
    <dgm:cxn modelId="{8B4E446F-F851-5C46-9CC2-504F838C6947}" type="presOf" srcId="{D3AB4279-6CC3-914B-81C8-E993B5684EC2}" destId="{A75A41EA-8454-DB47-802C-8ED28E1DC109}" srcOrd="0" destOrd="0" presId="urn:microsoft.com/office/officeart/2005/8/layout/lProcess3"/>
    <dgm:cxn modelId="{5099BC39-7A36-0447-829B-2E3018588C8E}" type="presOf" srcId="{11F0DD8B-4F1E-4348-AE8E-1029FF419AE9}" destId="{F5E112E4-37CA-5B4D-B7F2-4CD845500804}" srcOrd="0" destOrd="0" presId="urn:microsoft.com/office/officeart/2005/8/layout/lProcess3"/>
    <dgm:cxn modelId="{0171E6BA-9418-044C-AB0F-1F822C9001F7}" srcId="{C1F18E07-E2FA-8344-8896-D990D26B406A}" destId="{F49ACDBA-88A6-7941-953A-6CCFB17D2356}" srcOrd="2" destOrd="0" parTransId="{B44ECBF1-C23D-9944-9032-12DF1B9052D3}" sibTransId="{9850ADD0-4CE3-F947-A832-C09676490567}"/>
    <dgm:cxn modelId="{3085FE65-75C2-0142-A98A-36C072245ED5}" srcId="{BD53F7F1-DA95-0D45-99CD-DE983E6216A1}" destId="{13CBA55B-91F4-814E-9FE9-1375BF5D3BE7}" srcOrd="2" destOrd="0" parTransId="{A604F159-574F-064F-AEBC-AB9A6B37CF88}" sibTransId="{FC6E4457-4B2F-CB47-B7E3-FCA9CEBF4617}"/>
    <dgm:cxn modelId="{05961141-CC4A-EB47-8566-38BE87EFCD68}" type="presParOf" srcId="{545BACAB-5210-B840-A75A-EB71D7611BB8}" destId="{0DDF51C6-4576-CD4E-9878-8EF6911714F7}" srcOrd="0" destOrd="0" presId="urn:microsoft.com/office/officeart/2005/8/layout/lProcess3"/>
    <dgm:cxn modelId="{05AD07F8-C6B5-824F-9FAC-07A9EFCA9B01}" type="presParOf" srcId="{0DDF51C6-4576-CD4E-9878-8EF6911714F7}" destId="{849DB511-BB2E-5047-8945-D7534282BF8E}" srcOrd="0" destOrd="0" presId="urn:microsoft.com/office/officeart/2005/8/layout/lProcess3"/>
    <dgm:cxn modelId="{992CFF1D-B1B4-3945-9270-98C4A7030F0A}" type="presParOf" srcId="{0DDF51C6-4576-CD4E-9878-8EF6911714F7}" destId="{1A01C778-A591-ED41-AA98-AE4ABE8A0824}" srcOrd="1" destOrd="0" presId="urn:microsoft.com/office/officeart/2005/8/layout/lProcess3"/>
    <dgm:cxn modelId="{2BBA5B37-3490-ED44-B907-5C3CAF7667B1}" type="presParOf" srcId="{0DDF51C6-4576-CD4E-9878-8EF6911714F7}" destId="{BED1CEE7-E3D7-324B-BA07-E6637C961B82}" srcOrd="2" destOrd="0" presId="urn:microsoft.com/office/officeart/2005/8/layout/lProcess3"/>
    <dgm:cxn modelId="{2D461161-5879-0B4F-859F-F143A1267344}" type="presParOf" srcId="{0DDF51C6-4576-CD4E-9878-8EF6911714F7}" destId="{F1478E68-C0D5-0741-82DB-AB17A5CBAFCB}" srcOrd="3" destOrd="0" presId="urn:microsoft.com/office/officeart/2005/8/layout/lProcess3"/>
    <dgm:cxn modelId="{FFCB02E0-A43B-9843-BF5D-510E8D22EE41}" type="presParOf" srcId="{0DDF51C6-4576-CD4E-9878-8EF6911714F7}" destId="{5ACA9DAD-36BD-334C-B545-3D2F0085001E}" srcOrd="4" destOrd="0" presId="urn:microsoft.com/office/officeart/2005/8/layout/lProcess3"/>
    <dgm:cxn modelId="{817FDF90-0143-0F41-A0BB-2103FED3B212}" type="presParOf" srcId="{0DDF51C6-4576-CD4E-9878-8EF6911714F7}" destId="{3E1410B7-C716-5B41-BF98-22E689B5661D}" srcOrd="5" destOrd="0" presId="urn:microsoft.com/office/officeart/2005/8/layout/lProcess3"/>
    <dgm:cxn modelId="{DBE1C6B2-8F6D-0041-AC91-599E2CF4B1EC}" type="presParOf" srcId="{0DDF51C6-4576-CD4E-9878-8EF6911714F7}" destId="{C172B7D3-5964-A643-B86C-BF46D2420715}" srcOrd="6" destOrd="0" presId="urn:microsoft.com/office/officeart/2005/8/layout/lProcess3"/>
    <dgm:cxn modelId="{A91B3C1F-0E42-DB40-9379-49DA1AE9E5CC}" type="presParOf" srcId="{545BACAB-5210-B840-A75A-EB71D7611BB8}" destId="{041ACF88-87DA-FE40-B5AA-C90CC99C3375}" srcOrd="1" destOrd="0" presId="urn:microsoft.com/office/officeart/2005/8/layout/lProcess3"/>
    <dgm:cxn modelId="{9D8C0323-5226-6347-9240-FAC79C7CCDD8}" type="presParOf" srcId="{545BACAB-5210-B840-A75A-EB71D7611BB8}" destId="{90B07503-D316-2A46-B28A-79E34542D99D}" srcOrd="2" destOrd="0" presId="urn:microsoft.com/office/officeart/2005/8/layout/lProcess3"/>
    <dgm:cxn modelId="{A6E90F0F-757E-5642-A67F-C9AB22FCDFD8}" type="presParOf" srcId="{90B07503-D316-2A46-B28A-79E34542D99D}" destId="{F5E112E4-37CA-5B4D-B7F2-4CD845500804}" srcOrd="0" destOrd="0" presId="urn:microsoft.com/office/officeart/2005/8/layout/lProcess3"/>
    <dgm:cxn modelId="{273784FF-CAE4-BF4C-AFDF-749B49222AA0}" type="presParOf" srcId="{90B07503-D316-2A46-B28A-79E34542D99D}" destId="{E7207AB1-FEE8-6C4F-AEA7-FF23FE0FC74F}" srcOrd="1" destOrd="0" presId="urn:microsoft.com/office/officeart/2005/8/layout/lProcess3"/>
    <dgm:cxn modelId="{097A5E61-FAC4-874D-A05B-F87641AB71DA}" type="presParOf" srcId="{90B07503-D316-2A46-B28A-79E34542D99D}" destId="{4749B793-C53C-6340-9BDC-D6C969BF0CE3}" srcOrd="2" destOrd="0" presId="urn:microsoft.com/office/officeart/2005/8/layout/lProcess3"/>
    <dgm:cxn modelId="{53022C73-DC48-E349-9B94-A74C3903BA00}" type="presParOf" srcId="{545BACAB-5210-B840-A75A-EB71D7611BB8}" destId="{07B24CF6-58ED-E248-ABD4-D18C5F57E331}" srcOrd="3" destOrd="0" presId="urn:microsoft.com/office/officeart/2005/8/layout/lProcess3"/>
    <dgm:cxn modelId="{2BDFEBEA-63AB-8B40-BFEC-9FC9D8620E9F}" type="presParOf" srcId="{545BACAB-5210-B840-A75A-EB71D7611BB8}" destId="{8948710F-7AF8-F54F-9A6B-F5D9BD53C639}" srcOrd="4" destOrd="0" presId="urn:microsoft.com/office/officeart/2005/8/layout/lProcess3"/>
    <dgm:cxn modelId="{F50CABF9-1EDC-E64D-9DD1-F8D064DD9E4B}" type="presParOf" srcId="{8948710F-7AF8-F54F-9A6B-F5D9BD53C639}" destId="{C661E1B3-F153-324B-9C36-0636B0E2A87C}" srcOrd="0" destOrd="0" presId="urn:microsoft.com/office/officeart/2005/8/layout/lProcess3"/>
    <dgm:cxn modelId="{7884869A-6D0E-604F-AE48-0B14364BF0CB}" type="presParOf" srcId="{8948710F-7AF8-F54F-9A6B-F5D9BD53C639}" destId="{FA9D2182-DE3C-3844-BFBF-3F58F617E119}" srcOrd="1" destOrd="0" presId="urn:microsoft.com/office/officeart/2005/8/layout/lProcess3"/>
    <dgm:cxn modelId="{F3209F2B-84EC-F54E-B4EF-80E06EEEB645}" type="presParOf" srcId="{8948710F-7AF8-F54F-9A6B-F5D9BD53C639}" destId="{A75A41EA-8454-DB47-802C-8ED28E1DC109}" srcOrd="2" destOrd="0" presId="urn:microsoft.com/office/officeart/2005/8/layout/lProcess3"/>
    <dgm:cxn modelId="{B9725561-06F3-1043-845A-C62AEFAAFC19}" type="presParOf" srcId="{8948710F-7AF8-F54F-9A6B-F5D9BD53C639}" destId="{8B662DC6-6481-494B-84CD-F221C6E6742C}" srcOrd="3" destOrd="0" presId="urn:microsoft.com/office/officeart/2005/8/layout/lProcess3"/>
    <dgm:cxn modelId="{B1293672-2CB8-1342-B79D-5EA936079696}" type="presParOf" srcId="{8948710F-7AF8-F54F-9A6B-F5D9BD53C639}" destId="{82F22161-D5BF-844B-B433-B285BEA99D2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DB511-BB2E-5047-8945-D7534282BF8E}">
      <dsp:nvSpPr>
        <dsp:cNvPr id="0" name=""/>
        <dsp:cNvSpPr/>
      </dsp:nvSpPr>
      <dsp:spPr>
        <a:xfrm>
          <a:off x="494538" y="0"/>
          <a:ext cx="4619603" cy="549287"/>
        </a:xfrm>
        <a:prstGeom prst="chevron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Tuesday, March 3</a:t>
          </a:r>
          <a:endParaRPr lang="en-US" sz="3400" i="1" kern="1200" dirty="0"/>
        </a:p>
      </dsp:txBody>
      <dsp:txXfrm>
        <a:off x="769182" y="0"/>
        <a:ext cx="4070316" cy="549287"/>
      </dsp:txXfrm>
    </dsp:sp>
    <dsp:sp modelId="{BED1CEE7-E3D7-324B-BA07-E6637C961B82}">
      <dsp:nvSpPr>
        <dsp:cNvPr id="0" name=""/>
        <dsp:cNvSpPr/>
      </dsp:nvSpPr>
      <dsp:spPr>
        <a:xfrm>
          <a:off x="5110878" y="76034"/>
          <a:ext cx="1139771" cy="455908"/>
        </a:xfrm>
        <a:prstGeom prst="chevron">
          <a:avLst/>
        </a:prstGeom>
        <a:solidFill>
          <a:srgbClr val="FF0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503</a:t>
          </a:r>
          <a:endParaRPr lang="en-US" sz="2900" kern="1200" dirty="0"/>
        </a:p>
      </dsp:txBody>
      <dsp:txXfrm>
        <a:off x="5338832" y="76034"/>
        <a:ext cx="683863" cy="455908"/>
      </dsp:txXfrm>
    </dsp:sp>
    <dsp:sp modelId="{5ACA9DAD-36BD-334C-B545-3D2F0085001E}">
      <dsp:nvSpPr>
        <dsp:cNvPr id="0" name=""/>
        <dsp:cNvSpPr/>
      </dsp:nvSpPr>
      <dsp:spPr>
        <a:xfrm>
          <a:off x="6177898" y="76034"/>
          <a:ext cx="1139771" cy="455908"/>
        </a:xfrm>
        <a:prstGeom prst="chevron">
          <a:avLst/>
        </a:prstGeom>
        <a:solidFill>
          <a:srgbClr val="FF66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501</a:t>
          </a:r>
          <a:endParaRPr lang="en-US" sz="2900" kern="1200" dirty="0"/>
        </a:p>
      </dsp:txBody>
      <dsp:txXfrm>
        <a:off x="6405852" y="76034"/>
        <a:ext cx="683863" cy="455908"/>
      </dsp:txXfrm>
    </dsp:sp>
    <dsp:sp modelId="{C172B7D3-5964-A643-B86C-BF46D2420715}">
      <dsp:nvSpPr>
        <dsp:cNvPr id="0" name=""/>
        <dsp:cNvSpPr/>
      </dsp:nvSpPr>
      <dsp:spPr>
        <a:xfrm>
          <a:off x="7244917" y="76034"/>
          <a:ext cx="1139771" cy="455908"/>
        </a:xfrm>
        <a:prstGeom prst="chevron">
          <a:avLst/>
        </a:prstGeom>
        <a:solidFill>
          <a:srgbClr val="E7E8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550</a:t>
          </a:r>
          <a:endParaRPr lang="en-US" sz="2900" kern="1200" dirty="0"/>
        </a:p>
      </dsp:txBody>
      <dsp:txXfrm>
        <a:off x="7472871" y="76034"/>
        <a:ext cx="683863" cy="455908"/>
      </dsp:txXfrm>
    </dsp:sp>
    <dsp:sp modelId="{F5E112E4-37CA-5B4D-B7F2-4CD845500804}">
      <dsp:nvSpPr>
        <dsp:cNvPr id="0" name=""/>
        <dsp:cNvSpPr/>
      </dsp:nvSpPr>
      <dsp:spPr>
        <a:xfrm>
          <a:off x="458468" y="627056"/>
          <a:ext cx="4604923" cy="549287"/>
        </a:xfrm>
        <a:prstGeom prst="chevron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Thursday, </a:t>
          </a:r>
          <a:r>
            <a:rPr lang="en-US" sz="3400" i="1" kern="1200" dirty="0" smtClean="0"/>
            <a:t>February 26</a:t>
          </a:r>
          <a:endParaRPr lang="en-US" sz="3400" i="1" kern="1200" dirty="0"/>
        </a:p>
      </dsp:txBody>
      <dsp:txXfrm>
        <a:off x="733112" y="627056"/>
        <a:ext cx="4055636" cy="549287"/>
      </dsp:txXfrm>
    </dsp:sp>
    <dsp:sp modelId="{4749B793-C53C-6340-9BDC-D6C969BF0CE3}">
      <dsp:nvSpPr>
        <dsp:cNvPr id="0" name=""/>
        <dsp:cNvSpPr/>
      </dsp:nvSpPr>
      <dsp:spPr>
        <a:xfrm>
          <a:off x="5105404" y="685799"/>
          <a:ext cx="1139771" cy="455908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502</a:t>
          </a:r>
          <a:endParaRPr lang="en-US" sz="2900" kern="1200" dirty="0"/>
        </a:p>
      </dsp:txBody>
      <dsp:txXfrm>
        <a:off x="5333358" y="685799"/>
        <a:ext cx="683863" cy="455908"/>
      </dsp:txXfrm>
    </dsp:sp>
    <dsp:sp modelId="{C661E1B3-F153-324B-9C36-0636B0E2A87C}">
      <dsp:nvSpPr>
        <dsp:cNvPr id="0" name=""/>
        <dsp:cNvSpPr/>
      </dsp:nvSpPr>
      <dsp:spPr>
        <a:xfrm>
          <a:off x="458468" y="1253243"/>
          <a:ext cx="4609139" cy="549287"/>
        </a:xfrm>
        <a:prstGeom prst="chevron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Friday, </a:t>
          </a:r>
          <a:r>
            <a:rPr lang="en-US" sz="3400" i="1" kern="1200" dirty="0" smtClean="0"/>
            <a:t>February 27</a:t>
          </a:r>
          <a:endParaRPr lang="en-US" sz="3400" i="1" kern="1200" dirty="0"/>
        </a:p>
      </dsp:txBody>
      <dsp:txXfrm>
        <a:off x="733112" y="1253243"/>
        <a:ext cx="4059852" cy="549287"/>
      </dsp:txXfrm>
    </dsp:sp>
    <dsp:sp modelId="{A75A41EA-8454-DB47-802C-8ED28E1DC109}">
      <dsp:nvSpPr>
        <dsp:cNvPr id="0" name=""/>
        <dsp:cNvSpPr/>
      </dsp:nvSpPr>
      <dsp:spPr>
        <a:xfrm>
          <a:off x="5105395" y="1295401"/>
          <a:ext cx="1139771" cy="455908"/>
        </a:xfrm>
        <a:prstGeom prst="chevron">
          <a:avLst/>
        </a:prstGeom>
        <a:solidFill>
          <a:srgbClr val="660066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506</a:t>
          </a:r>
          <a:endParaRPr lang="en-US" sz="2900" kern="1200" dirty="0"/>
        </a:p>
      </dsp:txBody>
      <dsp:txXfrm>
        <a:off x="5333349" y="1295401"/>
        <a:ext cx="683863" cy="455908"/>
      </dsp:txXfrm>
    </dsp:sp>
    <dsp:sp modelId="{82F22161-D5BF-844B-B433-B285BEA99D25}">
      <dsp:nvSpPr>
        <dsp:cNvPr id="0" name=""/>
        <dsp:cNvSpPr/>
      </dsp:nvSpPr>
      <dsp:spPr>
        <a:xfrm>
          <a:off x="6172198" y="685801"/>
          <a:ext cx="1139771" cy="455908"/>
        </a:xfrm>
        <a:prstGeom prst="chevron">
          <a:avLst/>
        </a:prstGeom>
        <a:solidFill>
          <a:srgbClr val="3366FF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551</a:t>
          </a:r>
          <a:endParaRPr lang="en-US" sz="2900" kern="1200" dirty="0"/>
        </a:p>
      </dsp:txBody>
      <dsp:txXfrm>
        <a:off x="6400152" y="685801"/>
        <a:ext cx="683863" cy="455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5FC-1D42-4DC3-AC40-A7B845C84470}" type="datetimeFigureOut">
              <a:rPr lang="en-US" smtClean="0"/>
              <a:pPr/>
              <a:t>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7AA14-C460-4F7A-9325-E1171B7C8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96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rgbClr val="008000"/>
            </a:solidFill>
          </a:ln>
          <a:effectLst>
            <a:glow rad="101600">
              <a:schemeClr val="bg1">
                <a:alpha val="75000"/>
              </a:schemeClr>
            </a:glow>
            <a:outerShdw blurRad="50800" dist="38100" dir="2700000" algn="tl" rotWithShape="0">
              <a:srgbClr val="008000">
                <a:alpha val="43000"/>
              </a:srgbClr>
            </a:outerShdw>
          </a:effectLst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sz="4900" b="1" dirty="0" smtClean="0">
                <a:solidFill>
                  <a:schemeClr val="bg1"/>
                </a:solidFill>
              </a:rPr>
              <a:t>What we are doing NOW…</a:t>
            </a:r>
          </a:p>
          <a:p>
            <a:endParaRPr lang="en-US" sz="800" b="1" dirty="0" smtClean="0">
              <a:solidFill>
                <a:srgbClr val="008000"/>
              </a:solidFill>
            </a:endParaRPr>
          </a:p>
          <a:p>
            <a:endParaRPr lang="en-US" sz="800" b="1" dirty="0" smtClean="0">
              <a:solidFill>
                <a:srgbClr val="008000"/>
              </a:solidFill>
            </a:endParaRPr>
          </a:p>
          <a:p>
            <a:endParaRPr lang="en-US" sz="800" b="1" dirty="0">
              <a:solidFill>
                <a:srgbClr val="008000"/>
              </a:solidFill>
            </a:endParaRPr>
          </a:p>
          <a:p>
            <a:endParaRPr lang="en-US" sz="800" b="1" dirty="0" smtClean="0">
              <a:solidFill>
                <a:srgbClr val="008000"/>
              </a:solidFill>
            </a:endParaRPr>
          </a:p>
          <a:p>
            <a:endParaRPr lang="en-US" sz="800" b="1" dirty="0">
              <a:solidFill>
                <a:srgbClr val="008000"/>
              </a:solidFill>
            </a:endParaRPr>
          </a:p>
          <a:p>
            <a:pPr algn="l"/>
            <a:endParaRPr lang="en-US" sz="800" b="1" dirty="0">
              <a:solidFill>
                <a:srgbClr val="008000"/>
              </a:solidFill>
              <a:effectLst>
                <a:glow rad="101600">
                  <a:schemeClr val="accent2">
                    <a:lumMod val="75000"/>
                    <a:alpha val="75000"/>
                  </a:schemeClr>
                </a:glow>
              </a:effectLst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  </a:t>
            </a:r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Turning in, </a:t>
            </a:r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s</a:t>
            </a:r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tapled </a:t>
            </a:r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sz="3700" b="1" i="1" u="sng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IN ORDER:</a:t>
            </a:r>
            <a:endParaRPr lang="en-US" sz="3700" b="1" dirty="0">
              <a:solidFill>
                <a:srgbClr val="FF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lumMod val="75000"/>
                      <a:alpha val="75000"/>
                    </a:schemeClr>
                  </a:glow>
                </a:effectLst>
              </a:rPr>
              <a:t>	</a:t>
            </a:r>
            <a:r>
              <a:rPr lang="en-US" sz="3300" b="1" dirty="0">
                <a:solidFill>
                  <a:schemeClr val="bg1"/>
                </a:solidFill>
              </a:rPr>
              <a:t>Lab #2: The Scientific Method</a:t>
            </a:r>
          </a:p>
          <a:p>
            <a:pPr lvl="2"/>
            <a:r>
              <a:rPr lang="en-US" sz="2500" b="1" dirty="0" smtClean="0">
                <a:solidFill>
                  <a:schemeClr val="bg1"/>
                </a:solidFill>
              </a:rPr>
              <a:t>Pre</a:t>
            </a:r>
            <a:r>
              <a:rPr lang="en-US" sz="2500" b="1" dirty="0">
                <a:solidFill>
                  <a:schemeClr val="bg1"/>
                </a:solidFill>
              </a:rPr>
              <a:t>-Lab exercise (41 &amp; 42), LAB QUESTIONS (49-51</a:t>
            </a:r>
            <a:r>
              <a:rPr lang="en-US" sz="2500" b="1" dirty="0" smtClean="0">
                <a:solidFill>
                  <a:schemeClr val="bg1"/>
                </a:solidFill>
              </a:rPr>
              <a:t>)</a:t>
            </a:r>
            <a:endParaRPr lang="en-US" sz="2500" b="1" dirty="0">
              <a:solidFill>
                <a:srgbClr val="FF0000"/>
              </a:solidFill>
              <a:latin typeface="Avenir Black"/>
              <a:cs typeface="Avenir Black"/>
            </a:endParaRPr>
          </a:p>
          <a:p>
            <a:pPr algn="l"/>
            <a:endParaRPr lang="en-US" sz="2100" b="1" dirty="0" smtClean="0">
              <a:solidFill>
                <a:srgbClr val="FF0000"/>
              </a:solidFill>
              <a:effectLst>
                <a:glow rad="101600">
                  <a:schemeClr val="accent2">
                    <a:lumMod val="75000"/>
                    <a:alpha val="75000"/>
                  </a:schemeClr>
                </a:glow>
              </a:effectLst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lumMod val="75000"/>
                      <a:alpha val="75000"/>
                    </a:schemeClr>
                  </a:glow>
                </a:effectLst>
              </a:rPr>
              <a:t>   </a:t>
            </a:r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S</a:t>
            </a:r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ticker for completed work </a:t>
            </a:r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but NOT to </a:t>
            </a:r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tear  </a:t>
            </a:r>
          </a:p>
          <a:p>
            <a:pPr algn="l"/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  out</a:t>
            </a:r>
            <a:r>
              <a:rPr lang="en-US" sz="37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:</a:t>
            </a:r>
            <a:endParaRPr lang="en-US" sz="3700" dirty="0">
              <a:solidFill>
                <a:srgbClr val="FF0000"/>
              </a:solidFill>
              <a:latin typeface="Avenir Black"/>
              <a:cs typeface="Avenir Black"/>
            </a:endParaRPr>
          </a:p>
          <a:p>
            <a:pPr lvl="1"/>
            <a:r>
              <a:rPr lang="en-US" sz="3300" b="1" dirty="0" smtClean="0">
                <a:solidFill>
                  <a:srgbClr val="FF0000"/>
                </a:solidFill>
                <a:latin typeface="+mj-lt"/>
                <a:cs typeface="Avenir Black"/>
              </a:rPr>
              <a:t>	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Lab #3: Investigations into Properties of </a:t>
            </a:r>
            <a:r>
              <a:rPr lang="en-US" sz="3300" b="1" dirty="0" smtClean="0">
                <a:solidFill>
                  <a:srgbClr val="FF0000"/>
                </a:solidFill>
                <a:latin typeface="+mj-lt"/>
              </a:rPr>
              <a:t>	Solution 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pH </a:t>
            </a:r>
            <a:r>
              <a:rPr lang="en-US" sz="3300" b="1" dirty="0" smtClean="0">
                <a:solidFill>
                  <a:srgbClr val="FF0000"/>
                </a:solidFill>
                <a:latin typeface="+mj-lt"/>
              </a:rPr>
              <a:t>and 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Conductivity</a:t>
            </a:r>
          </a:p>
          <a:p>
            <a:pPr lvl="2"/>
            <a:r>
              <a:rPr lang="en-US" sz="2500" b="1" dirty="0">
                <a:solidFill>
                  <a:srgbClr val="FF0000"/>
                </a:solidFill>
              </a:rPr>
              <a:t>Pre-Lab exercise (62-</a:t>
            </a:r>
            <a:r>
              <a:rPr lang="en-US" sz="2500" b="1" dirty="0" smtClean="0">
                <a:solidFill>
                  <a:srgbClr val="FF0000"/>
                </a:solidFill>
              </a:rPr>
              <a:t>65)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1000">
                <a:srgbClr val="0080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008000"/>
            </a:solidFill>
          </a:ln>
          <a:effectLst>
            <a:outerShdw blurRad="50800" dist="38100" dir="2700000" algn="tl" rotWithShape="0">
              <a:srgbClr val="008000">
                <a:alpha val="43000"/>
              </a:srgbClr>
            </a:outerShdw>
          </a:effectLst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sz="8200" b="1" dirty="0" smtClean="0">
                <a:solidFill>
                  <a:srgbClr val="008000"/>
                </a:solidFill>
              </a:rPr>
              <a:t>Let’s get to WORK!!!</a:t>
            </a:r>
          </a:p>
          <a:p>
            <a:endParaRPr lang="en-US" sz="2200" b="1" dirty="0" smtClean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endParaRPr lang="en-US" sz="2200" b="1" dirty="0" smtClean="0">
              <a:solidFill>
                <a:schemeClr val="bg2"/>
              </a:solidFill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bg2"/>
                </a:solidFill>
              </a:rPr>
              <a:t>I will demonstrate part III 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bg2"/>
                </a:solidFill>
              </a:rPr>
              <a:t>f</a:t>
            </a:r>
            <a:r>
              <a:rPr lang="en-US" b="1" dirty="0" smtClean="0">
                <a:solidFill>
                  <a:schemeClr val="bg2"/>
                </a:solidFill>
              </a:rPr>
              <a:t>or you after parts I and II </a:t>
            </a:r>
          </a:p>
          <a:p>
            <a:pPr>
              <a:lnSpc>
                <a:spcPct val="110000"/>
              </a:lnSpc>
            </a:pPr>
            <a:r>
              <a:rPr lang="en-US" sz="2900" b="1" dirty="0" smtClean="0">
                <a:solidFill>
                  <a:schemeClr val="bg2"/>
                </a:solidFill>
              </a:rPr>
              <a:t>(so there will be one less lab for you to clean up)</a:t>
            </a:r>
            <a:r>
              <a:rPr lang="en-US" b="1" dirty="0" smtClean="0">
                <a:solidFill>
                  <a:schemeClr val="bg2"/>
                </a:solidFill>
              </a:rPr>
              <a:t>. </a:t>
            </a:r>
          </a:p>
          <a:p>
            <a:endParaRPr lang="en-US" sz="1000" b="1" dirty="0">
              <a:solidFill>
                <a:schemeClr val="bg2"/>
              </a:solidFill>
            </a:endParaRPr>
          </a:p>
          <a:p>
            <a:endParaRPr lang="en-US" sz="3600" b="1" dirty="0" smtClean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chemeClr val="bg2"/>
                </a:solidFill>
              </a:rPr>
              <a:t>Be sure to CAREFULLY review your procedures, take </a:t>
            </a:r>
            <a:r>
              <a:rPr lang="en-US" b="1" smtClean="0">
                <a:solidFill>
                  <a:schemeClr val="bg2"/>
                </a:solidFill>
              </a:rPr>
              <a:t>notes </a:t>
            </a:r>
            <a:r>
              <a:rPr lang="en-US" b="1" smtClean="0">
                <a:solidFill>
                  <a:schemeClr val="bg2"/>
                </a:solidFill>
              </a:rPr>
              <a:t>on </a:t>
            </a:r>
            <a:r>
              <a:rPr lang="en-US" b="1" dirty="0" smtClean="0">
                <a:solidFill>
                  <a:schemeClr val="bg2"/>
                </a:solidFill>
              </a:rPr>
              <a:t>what occurs, and carefully clean/dry your materials before placing them back in the bin.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87000">
                <a:srgbClr val="FF00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gradFill flip="none" rotWithShape="1">
              <a:gsLst>
                <a:gs pos="3000">
                  <a:srgbClr val="FF0000"/>
                </a:gs>
                <a:gs pos="100000">
                  <a:prstClr val="white"/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Due NEXT CLASS: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295400"/>
            <a:ext cx="89916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Lab </a:t>
            </a:r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#3: Investigations into Properties of Solution </a:t>
            </a:r>
            <a:r>
              <a:rPr lang="en-US" sz="28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               pH </a:t>
            </a:r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and Conductivity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Avenir Black"/>
                <a:cs typeface="Avenir Black"/>
              </a:rPr>
              <a:t>Pre-Lab exercise (62-65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)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LAB </a:t>
            </a:r>
            <a:r>
              <a:rPr lang="en-US" sz="2000" b="1" dirty="0">
                <a:solidFill>
                  <a:srgbClr val="FF0000"/>
                </a:solidFill>
                <a:latin typeface="Avenir Black"/>
                <a:cs typeface="Avenir Black"/>
              </a:rPr>
              <a:t>EXCERISES with REVIEW QUESTIONS (66-68) </a:t>
            </a:r>
          </a:p>
          <a:p>
            <a:pPr lvl="1"/>
            <a:endParaRPr lang="en-US" sz="1000" dirty="0" smtClean="0">
              <a:solidFill>
                <a:srgbClr val="FF0000"/>
              </a:solidFill>
              <a:latin typeface="Avenir Black"/>
              <a:cs typeface="Avenir Black"/>
            </a:endParaRPr>
          </a:p>
          <a:p>
            <a:pPr lvl="1"/>
            <a:endParaRPr lang="en-US" sz="1000" dirty="0">
              <a:solidFill>
                <a:srgbClr val="FF0000"/>
              </a:solidFill>
              <a:latin typeface="Avenir Black"/>
              <a:cs typeface="Avenir Black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Lab #4: What</a:t>
            </a:r>
            <a:r>
              <a:rPr lang="fr-FR" sz="2800" b="1" dirty="0">
                <a:solidFill>
                  <a:srgbClr val="FF0000"/>
                </a:solidFill>
                <a:latin typeface="Avenir Black"/>
                <a:cs typeface="Avenir Black"/>
              </a:rPr>
              <a:t>’</a:t>
            </a:r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s in Our Food?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Avenir Black"/>
                <a:cs typeface="Avenir Black"/>
              </a:rPr>
              <a:t>Pre-Lab exercise to check for completion (75-77)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FF0000"/>
              </a:solidFill>
              <a:latin typeface="Avenir Black"/>
              <a:cs typeface="Avenir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8042306"/>
              </p:ext>
            </p:extLst>
          </p:nvPr>
        </p:nvGraphicFramePr>
        <p:xfrm>
          <a:off x="228600" y="4800600"/>
          <a:ext cx="84582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01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gradFill flip="none" rotWithShape="1">
            <a:gsLst>
              <a:gs pos="87000">
                <a:srgbClr val="FF00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gradFill flip="none" rotWithShape="1">
              <a:gsLst>
                <a:gs pos="3000">
                  <a:srgbClr val="FF0000"/>
                </a:gs>
                <a:gs pos="100000">
                  <a:prstClr val="white"/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2"/>
                </a:solidFill>
              </a:rPr>
              <a:t>HEADS UP for Extra Credit opportunity</a:t>
            </a:r>
            <a:r>
              <a:rPr lang="en-US" dirty="0">
                <a:solidFill>
                  <a:schemeClr val="bg2"/>
                </a:solidFill>
              </a:rPr>
              <a:t>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600200"/>
            <a:ext cx="8763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Article </a:t>
            </a:r>
            <a:r>
              <a:rPr lang="en-US" sz="4000" b="1" dirty="0" smtClean="0">
                <a:solidFill>
                  <a:srgbClr val="FF0000"/>
                </a:solidFill>
              </a:rPr>
              <a:t>and</a:t>
            </a:r>
            <a:r>
              <a:rPr lang="en-US" sz="4000" dirty="0" smtClean="0">
                <a:solidFill>
                  <a:srgbClr val="FF0000"/>
                </a:solidFill>
              </a:rPr>
              <a:t> summary about nutrition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OR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My Food Plan (</a:t>
            </a:r>
            <a:r>
              <a:rPr lang="en-US" sz="4000" u="sng" dirty="0" smtClean="0">
                <a:solidFill>
                  <a:srgbClr val="FF0000"/>
                </a:solidFill>
              </a:rPr>
              <a:t>with synopsis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rgbClr val="FF0000"/>
                </a:solidFill>
              </a:rPr>
              <a:t>ue in TWO weeks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8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892"/>
            <a:ext cx="8915400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Part I: Testing the pH of diluted acid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Make a serial dilution of 0.1 M </a:t>
            </a:r>
            <a:r>
              <a:rPr lang="en-US" sz="2400" dirty="0" err="1" smtClean="0"/>
              <a:t>HCl</a:t>
            </a:r>
            <a:r>
              <a:rPr lang="en-US" sz="2400" dirty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What is the independent variable you have created?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The dependent variable?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What is being held constant?</a:t>
            </a:r>
          </a:p>
          <a:p>
            <a:endParaRPr lang="en-US" dirty="0"/>
          </a:p>
        </p:txBody>
      </p:sp>
      <p:sp>
        <p:nvSpPr>
          <p:cNvPr id="3" name="Flowchart: Delay 2"/>
          <p:cNvSpPr/>
          <p:nvPr/>
        </p:nvSpPr>
        <p:spPr>
          <a:xfrm rot="5400000">
            <a:off x="1295399" y="32004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Flowchart: Delay 7"/>
          <p:cNvSpPr/>
          <p:nvPr/>
        </p:nvSpPr>
        <p:spPr>
          <a:xfrm rot="5400000">
            <a:off x="1676399" y="3581400"/>
            <a:ext cx="2133600" cy="914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 rot="5400000">
            <a:off x="2438398" y="32004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elay 9"/>
          <p:cNvSpPr/>
          <p:nvPr/>
        </p:nvSpPr>
        <p:spPr>
          <a:xfrm rot="5400000">
            <a:off x="2819398" y="3581400"/>
            <a:ext cx="2133600" cy="914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/>
          <p:cNvSpPr/>
          <p:nvPr/>
        </p:nvSpPr>
        <p:spPr>
          <a:xfrm rot="5400000">
            <a:off x="3581399" y="32004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lay 11"/>
          <p:cNvSpPr/>
          <p:nvPr/>
        </p:nvSpPr>
        <p:spPr>
          <a:xfrm rot="5400000">
            <a:off x="3962399" y="3581400"/>
            <a:ext cx="2133600" cy="914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5400000">
            <a:off x="4724399" y="32004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elay 13"/>
          <p:cNvSpPr/>
          <p:nvPr/>
        </p:nvSpPr>
        <p:spPr>
          <a:xfrm rot="5400000">
            <a:off x="5105399" y="3581400"/>
            <a:ext cx="2133600" cy="914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elay 14"/>
          <p:cNvSpPr/>
          <p:nvPr/>
        </p:nvSpPr>
        <p:spPr>
          <a:xfrm rot="5400000">
            <a:off x="5867399" y="32004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elay 15"/>
          <p:cNvSpPr/>
          <p:nvPr/>
        </p:nvSpPr>
        <p:spPr>
          <a:xfrm rot="5400000">
            <a:off x="6248399" y="3581400"/>
            <a:ext cx="2133600" cy="914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62199" y="4048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9 mL </a:t>
            </a:r>
          </a:p>
          <a:p>
            <a:pPr algn="ctr"/>
            <a:r>
              <a:rPr lang="en-US" sz="1400" b="1" dirty="0" smtClean="0"/>
              <a:t>of 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5199" y="4048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9 mL </a:t>
            </a:r>
          </a:p>
          <a:p>
            <a:pPr algn="ctr"/>
            <a:r>
              <a:rPr lang="en-US" sz="1400" b="1" dirty="0" smtClean="0"/>
              <a:t>of 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8199" y="4048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9 mL </a:t>
            </a:r>
          </a:p>
          <a:p>
            <a:pPr algn="ctr"/>
            <a:r>
              <a:rPr lang="en-US" sz="1400" b="1" dirty="0" smtClean="0"/>
              <a:t>of 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67399" y="4048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9 mL </a:t>
            </a:r>
          </a:p>
          <a:p>
            <a:pPr algn="ctr"/>
            <a:r>
              <a:rPr lang="en-US" sz="1400" b="1" dirty="0" smtClean="0"/>
              <a:t>of 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934199" y="4048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9 mL </a:t>
            </a:r>
          </a:p>
          <a:p>
            <a:pPr algn="ctr"/>
            <a:r>
              <a:rPr lang="en-US" sz="1400" b="1" dirty="0" smtClean="0"/>
              <a:t>of 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  <a:endParaRPr lang="en-US" sz="1400" b="1" dirty="0"/>
          </a:p>
        </p:txBody>
      </p:sp>
      <p:sp>
        <p:nvSpPr>
          <p:cNvPr id="23" name="Flowchart: Magnetic Disk 22"/>
          <p:cNvSpPr/>
          <p:nvPr/>
        </p:nvSpPr>
        <p:spPr>
          <a:xfrm>
            <a:off x="761999" y="2209800"/>
            <a:ext cx="990600" cy="1295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</a:rPr>
              <a:t>.1M </a:t>
            </a:r>
            <a:r>
              <a:rPr lang="en-US" b="1" dirty="0" err="1" smtClean="0">
                <a:solidFill>
                  <a:srgbClr val="FF0000"/>
                </a:solidFill>
              </a:rPr>
              <a:t>HCl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1295399" y="1905000"/>
            <a:ext cx="1219200" cy="533400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2590799" y="1828800"/>
            <a:ext cx="1219200" cy="533400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3962399" y="1828800"/>
            <a:ext cx="1219200" cy="533400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5181599" y="1828800"/>
            <a:ext cx="1219200" cy="533400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6476999" y="1828800"/>
            <a:ext cx="1219200" cy="533400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1599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 mL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6700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 mL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03860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 mL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 mL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55320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 mL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pH 0</a:t>
            </a:r>
            <a:endParaRPr lang="en-US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438400" y="3288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pH 1</a:t>
            </a:r>
            <a:endParaRPr lang="en-US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05200" y="3276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pH 2</a:t>
            </a:r>
            <a:endParaRPr lang="en-US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24400" y="3276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pH 3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867400" y="3276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pH 4</a:t>
            </a:r>
            <a:endParaRPr lang="en-US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010400" y="3276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pH 5</a:t>
            </a:r>
            <a:endParaRPr lang="en-US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5146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7338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8768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9436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866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  <p:bldP spid="17" grpId="0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5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-152400"/>
            <a:ext cx="8915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Part I: Testing the pH of diluted acid</a:t>
            </a:r>
          </a:p>
          <a:p>
            <a:endParaRPr lang="en-US" sz="1000" dirty="0" smtClean="0"/>
          </a:p>
          <a:p>
            <a:r>
              <a:rPr lang="en-US" sz="2400" dirty="0" smtClean="0"/>
              <a:t>Once the solutions have been made and you have recorded your predictions, place the pH strips on a paper towel to make the pH observation. Write the solution version above the pH paper.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33400" y="2133600"/>
            <a:ext cx="8229600" cy="4343400"/>
          </a:xfrm>
          <a:prstGeom prst="foldedCorner">
            <a:avLst/>
          </a:prstGeom>
          <a:solidFill>
            <a:srgbClr val="EB9E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848600" y="228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19800" y="228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43400" y="227707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590800" y="228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14400" y="228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990600" y="3733800"/>
            <a:ext cx="228600" cy="1524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667000" y="3810000"/>
            <a:ext cx="228600" cy="1524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43400" y="3581400"/>
            <a:ext cx="228600" cy="1524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172200" y="3429000"/>
            <a:ext cx="228600" cy="1524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924800" y="3657600"/>
            <a:ext cx="228600" cy="1524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2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Delay 16"/>
          <p:cNvSpPr/>
          <p:nvPr/>
        </p:nvSpPr>
        <p:spPr>
          <a:xfrm rot="5400000">
            <a:off x="2479934" y="3048000"/>
            <a:ext cx="4191000" cy="2971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elay 17"/>
          <p:cNvSpPr/>
          <p:nvPr/>
        </p:nvSpPr>
        <p:spPr>
          <a:xfrm rot="5400000">
            <a:off x="3009900" y="3619500"/>
            <a:ext cx="3124200" cy="2590800"/>
          </a:xfrm>
          <a:prstGeom prst="flowChartDelay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Water = solvent</a:t>
            </a:r>
            <a:endParaRPr lang="en-US" b="1" i="1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590800" y="5105400"/>
            <a:ext cx="1066800" cy="381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7-Point Star 35"/>
          <p:cNvSpPr/>
          <p:nvPr/>
        </p:nvSpPr>
        <p:spPr>
          <a:xfrm flipH="1" flipV="1">
            <a:off x="4953000" y="4267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7-Point Star 36"/>
          <p:cNvSpPr/>
          <p:nvPr/>
        </p:nvSpPr>
        <p:spPr>
          <a:xfrm flipH="1" flipV="1">
            <a:off x="5105400" y="4495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7-Point Star 37"/>
          <p:cNvSpPr/>
          <p:nvPr/>
        </p:nvSpPr>
        <p:spPr>
          <a:xfrm flipH="1" flipV="1">
            <a:off x="4800600" y="4495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7-Point Star 38"/>
          <p:cNvSpPr/>
          <p:nvPr/>
        </p:nvSpPr>
        <p:spPr>
          <a:xfrm flipH="1" flipV="1">
            <a:off x="4953000" y="4724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7-Point Star 39"/>
          <p:cNvSpPr/>
          <p:nvPr/>
        </p:nvSpPr>
        <p:spPr>
          <a:xfrm flipH="1" flipV="1">
            <a:off x="5181600" y="3733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7-Point Star 40"/>
          <p:cNvSpPr/>
          <p:nvPr/>
        </p:nvSpPr>
        <p:spPr>
          <a:xfrm flipH="1" flipV="1">
            <a:off x="5334000" y="3962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7-Point Star 41"/>
          <p:cNvSpPr/>
          <p:nvPr/>
        </p:nvSpPr>
        <p:spPr>
          <a:xfrm flipH="1" flipV="1">
            <a:off x="5029200" y="3962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7-Point Star 42"/>
          <p:cNvSpPr/>
          <p:nvPr/>
        </p:nvSpPr>
        <p:spPr>
          <a:xfrm flipH="1" flipV="1">
            <a:off x="5181600" y="41910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7-Point Star 43"/>
          <p:cNvSpPr/>
          <p:nvPr/>
        </p:nvSpPr>
        <p:spPr>
          <a:xfrm flipH="1" flipV="1">
            <a:off x="5334000" y="4648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7-Point Star 44"/>
          <p:cNvSpPr/>
          <p:nvPr/>
        </p:nvSpPr>
        <p:spPr>
          <a:xfrm flipH="1" flipV="1">
            <a:off x="5486400" y="4876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7-Point Star 45"/>
          <p:cNvSpPr/>
          <p:nvPr/>
        </p:nvSpPr>
        <p:spPr>
          <a:xfrm flipH="1" flipV="1">
            <a:off x="5181600" y="4876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7-Point Star 46"/>
          <p:cNvSpPr/>
          <p:nvPr/>
        </p:nvSpPr>
        <p:spPr>
          <a:xfrm flipH="1" flipV="1">
            <a:off x="5334000" y="5105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7-Point Star 51"/>
          <p:cNvSpPr/>
          <p:nvPr/>
        </p:nvSpPr>
        <p:spPr>
          <a:xfrm flipH="1" flipV="1">
            <a:off x="4495800" y="3733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7-Point Star 52"/>
          <p:cNvSpPr/>
          <p:nvPr/>
        </p:nvSpPr>
        <p:spPr>
          <a:xfrm flipH="1" flipV="1">
            <a:off x="4648200" y="3962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7-Point Star 53"/>
          <p:cNvSpPr/>
          <p:nvPr/>
        </p:nvSpPr>
        <p:spPr>
          <a:xfrm flipH="1" flipV="1">
            <a:off x="4343400" y="3962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7-Point Star 54"/>
          <p:cNvSpPr/>
          <p:nvPr/>
        </p:nvSpPr>
        <p:spPr>
          <a:xfrm flipH="1" flipV="1">
            <a:off x="4495800" y="41910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7-Point Star 55"/>
          <p:cNvSpPr/>
          <p:nvPr/>
        </p:nvSpPr>
        <p:spPr>
          <a:xfrm flipH="1" flipV="1">
            <a:off x="4267200" y="51816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7-Point Star 56"/>
          <p:cNvSpPr/>
          <p:nvPr/>
        </p:nvSpPr>
        <p:spPr>
          <a:xfrm flipH="1" flipV="1">
            <a:off x="4419600" y="5410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7-Point Star 57"/>
          <p:cNvSpPr/>
          <p:nvPr/>
        </p:nvSpPr>
        <p:spPr>
          <a:xfrm flipH="1" flipV="1">
            <a:off x="4114800" y="5410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7-Point Star 58"/>
          <p:cNvSpPr/>
          <p:nvPr/>
        </p:nvSpPr>
        <p:spPr>
          <a:xfrm flipH="1" flipV="1">
            <a:off x="4267200" y="5638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7-Point Star 59"/>
          <p:cNvSpPr/>
          <p:nvPr/>
        </p:nvSpPr>
        <p:spPr>
          <a:xfrm flipH="1" flipV="1">
            <a:off x="4495800" y="4648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7-Point Star 60"/>
          <p:cNvSpPr/>
          <p:nvPr/>
        </p:nvSpPr>
        <p:spPr>
          <a:xfrm flipH="1" flipV="1">
            <a:off x="4648200" y="4876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7-Point Star 61"/>
          <p:cNvSpPr/>
          <p:nvPr/>
        </p:nvSpPr>
        <p:spPr>
          <a:xfrm flipH="1" flipV="1">
            <a:off x="4343400" y="4876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7-Point Star 62"/>
          <p:cNvSpPr/>
          <p:nvPr/>
        </p:nvSpPr>
        <p:spPr>
          <a:xfrm flipH="1" flipV="1">
            <a:off x="4495800" y="5105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7-Point Star 63"/>
          <p:cNvSpPr/>
          <p:nvPr/>
        </p:nvSpPr>
        <p:spPr>
          <a:xfrm flipH="1" flipV="1">
            <a:off x="4648200" y="55626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7-Point Star 64"/>
          <p:cNvSpPr/>
          <p:nvPr/>
        </p:nvSpPr>
        <p:spPr>
          <a:xfrm flipH="1" flipV="1">
            <a:off x="4800600" y="5791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7-Point Star 65"/>
          <p:cNvSpPr/>
          <p:nvPr/>
        </p:nvSpPr>
        <p:spPr>
          <a:xfrm flipH="1" flipV="1">
            <a:off x="4495800" y="5791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7-Point Star 66"/>
          <p:cNvSpPr/>
          <p:nvPr/>
        </p:nvSpPr>
        <p:spPr>
          <a:xfrm flipH="1" flipV="1">
            <a:off x="4648200" y="6019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7-Point Star 67"/>
          <p:cNvSpPr/>
          <p:nvPr/>
        </p:nvSpPr>
        <p:spPr>
          <a:xfrm flipH="1" flipV="1">
            <a:off x="3810000" y="4648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7-Point Star 68"/>
          <p:cNvSpPr/>
          <p:nvPr/>
        </p:nvSpPr>
        <p:spPr>
          <a:xfrm flipH="1" flipV="1">
            <a:off x="3962400" y="4876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7-Point Star 69"/>
          <p:cNvSpPr/>
          <p:nvPr/>
        </p:nvSpPr>
        <p:spPr>
          <a:xfrm flipH="1" flipV="1">
            <a:off x="3657600" y="4876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7-Point Star 70"/>
          <p:cNvSpPr/>
          <p:nvPr/>
        </p:nvSpPr>
        <p:spPr>
          <a:xfrm flipH="1" flipV="1">
            <a:off x="3810000" y="5105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7-Point Star 71"/>
          <p:cNvSpPr/>
          <p:nvPr/>
        </p:nvSpPr>
        <p:spPr>
          <a:xfrm flipH="1" flipV="1">
            <a:off x="4114800" y="40386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7-Point Star 72"/>
          <p:cNvSpPr/>
          <p:nvPr/>
        </p:nvSpPr>
        <p:spPr>
          <a:xfrm flipH="1" flipV="1">
            <a:off x="4267200" y="4267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7-Point Star 73"/>
          <p:cNvSpPr/>
          <p:nvPr/>
        </p:nvSpPr>
        <p:spPr>
          <a:xfrm flipH="1" flipV="1">
            <a:off x="3962400" y="4267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7-Point Star 74"/>
          <p:cNvSpPr/>
          <p:nvPr/>
        </p:nvSpPr>
        <p:spPr>
          <a:xfrm flipH="1" flipV="1">
            <a:off x="4114800" y="4495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7-Point Star 75"/>
          <p:cNvSpPr/>
          <p:nvPr/>
        </p:nvSpPr>
        <p:spPr>
          <a:xfrm flipH="1" flipV="1">
            <a:off x="4191000" y="3733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-Point Star 76"/>
          <p:cNvSpPr/>
          <p:nvPr/>
        </p:nvSpPr>
        <p:spPr>
          <a:xfrm flipH="1" flipV="1">
            <a:off x="3657600" y="35052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-Point Star 77"/>
          <p:cNvSpPr/>
          <p:nvPr/>
        </p:nvSpPr>
        <p:spPr>
          <a:xfrm flipH="1" flipV="1">
            <a:off x="3810000" y="3733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7-Point Star 78"/>
          <p:cNvSpPr/>
          <p:nvPr/>
        </p:nvSpPr>
        <p:spPr>
          <a:xfrm flipH="1" flipV="1">
            <a:off x="3505200" y="37338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-Point Star 79"/>
          <p:cNvSpPr/>
          <p:nvPr/>
        </p:nvSpPr>
        <p:spPr>
          <a:xfrm flipH="1" flipV="1">
            <a:off x="3657600" y="3962400"/>
            <a:ext cx="152400" cy="152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6324600" y="403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Particles dissolved = solute</a:t>
            </a:r>
            <a:endParaRPr lang="en-US" b="1" i="1" dirty="0"/>
          </a:p>
        </p:txBody>
      </p:sp>
      <p:cxnSp>
        <p:nvCxnSpPr>
          <p:cNvPr id="82" name="Straight Arrow Connector 81"/>
          <p:cNvCxnSpPr>
            <a:stCxn id="81" idx="1"/>
            <a:endCxn id="41" idx="4"/>
          </p:cNvCxnSpPr>
          <p:nvPr/>
        </p:nvCxnSpPr>
        <p:spPr>
          <a:xfrm rot="10800000">
            <a:off x="5486400" y="4016792"/>
            <a:ext cx="838200" cy="3449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8600" y="304800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Part II: Conductivity Test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Prepare 0.1 M glucose solution and 0.1M salt solution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Test the conductivity of glucose, salt, acid and base solutions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Part II: Solutions, Dilutions!</a:t>
            </a:r>
          </a:p>
          <a:p>
            <a:endParaRPr lang="en-US" dirty="0"/>
          </a:p>
          <a:p>
            <a:pPr algn="ctr"/>
            <a:r>
              <a:rPr lang="en-US" sz="2400" i="1" dirty="0" smtClean="0"/>
              <a:t>If you are given: </a:t>
            </a:r>
            <a:r>
              <a:rPr lang="en-US" sz="2400" dirty="0" smtClean="0"/>
              <a:t>100mL of a 0.1 M glucose solution…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olar mass*  X  desired molarity   X   desired volume in Liters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= number of grams of solute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3600" dirty="0" smtClean="0"/>
              <a:t>(C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{180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g/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</a:rPr>
              <a:t>mol</a:t>
            </a:r>
            <a:r>
              <a:rPr lang="en-US" sz="3600" dirty="0" smtClean="0"/>
              <a:t>})  X  (0.1</a:t>
            </a:r>
            <a:r>
              <a:rPr lang="en-US" sz="3600" b="1" dirty="0" smtClean="0">
                <a:solidFill>
                  <a:srgbClr val="215968"/>
                </a:solidFill>
              </a:rPr>
              <a:t>mol/L</a:t>
            </a:r>
            <a:r>
              <a:rPr lang="en-US" sz="3600" dirty="0" smtClean="0"/>
              <a:t>)  X (.1</a:t>
            </a:r>
            <a:r>
              <a:rPr lang="en-US" sz="3600" b="1" dirty="0" smtClean="0">
                <a:solidFill>
                  <a:srgbClr val="215968"/>
                </a:solidFill>
              </a:rPr>
              <a:t>L</a:t>
            </a:r>
            <a:r>
              <a:rPr lang="en-US" sz="3600" dirty="0" smtClean="0"/>
              <a:t>)  =  </a:t>
            </a:r>
          </a:p>
          <a:p>
            <a:pPr algn="ctr"/>
            <a:endParaRPr lang="en-US" sz="2400" u="sng" dirty="0">
              <a:solidFill>
                <a:srgbClr val="FF0000"/>
              </a:solidFill>
            </a:endParaRP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__1.8 g___ </a:t>
            </a:r>
          </a:p>
          <a:p>
            <a:pPr algn="ctr"/>
            <a:endParaRPr lang="en-US" sz="3600" b="1" u="sng" dirty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* Use the periodic chart on page 70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Part II: Solutions, Dilutions!</a:t>
            </a:r>
          </a:p>
          <a:p>
            <a:endParaRPr lang="en-US" dirty="0"/>
          </a:p>
          <a:p>
            <a:pPr algn="ctr"/>
            <a:r>
              <a:rPr lang="en-US" sz="2400" i="1" dirty="0" smtClean="0"/>
              <a:t>How do you prepare 100 mL of 0.25 M </a:t>
            </a:r>
            <a:r>
              <a:rPr lang="en-US" sz="2400" i="1" dirty="0" err="1" smtClean="0"/>
              <a:t>HCl</a:t>
            </a:r>
            <a:r>
              <a:rPr lang="en-US" sz="2400" i="1" dirty="0" smtClean="0"/>
              <a:t> </a:t>
            </a:r>
            <a:endParaRPr lang="en-US" sz="2400" i="1" dirty="0"/>
          </a:p>
          <a:p>
            <a:pPr algn="ctr"/>
            <a:r>
              <a:rPr lang="en-US" sz="2400" i="1" dirty="0" smtClean="0"/>
              <a:t>from a 6 M acid stock solution?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i="1" dirty="0" smtClean="0"/>
              <a:t>(C1) (V1) = (C2) (V2)</a:t>
            </a:r>
          </a:p>
          <a:p>
            <a:pPr algn="ctr"/>
            <a:endParaRPr lang="en-US" sz="2400" i="1" dirty="0"/>
          </a:p>
          <a:p>
            <a:pPr algn="ctr"/>
            <a:endParaRPr lang="en-US" sz="2400" i="1" dirty="0" smtClean="0"/>
          </a:p>
          <a:p>
            <a:pPr algn="ctr"/>
            <a:endParaRPr lang="en-US" sz="2400" b="1" i="1" dirty="0" smtClean="0"/>
          </a:p>
          <a:p>
            <a:pPr algn="ctr"/>
            <a:endParaRPr lang="en-US" sz="2400" b="1" i="1" dirty="0"/>
          </a:p>
          <a:p>
            <a:pPr algn="ctr"/>
            <a:endParaRPr lang="en-US" sz="2400" b="1" i="1" dirty="0"/>
          </a:p>
          <a:p>
            <a:pPr algn="ctr"/>
            <a:endParaRPr lang="en-US" sz="2400" b="1" i="1" dirty="0"/>
          </a:p>
          <a:p>
            <a:pPr algn="ctr"/>
            <a:endParaRPr lang="en-US" sz="2400" b="1" i="1" dirty="0" smtClean="0"/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</a:rPr>
              <a:t>Additional Homework:</a:t>
            </a:r>
          </a:p>
          <a:p>
            <a:pPr algn="ctr"/>
            <a:r>
              <a:rPr lang="en-US" sz="2400" b="1" dirty="0" smtClean="0"/>
              <a:t>How do you prepare a 100 mL of 0.5 M </a:t>
            </a:r>
            <a:r>
              <a:rPr lang="en-US" sz="2400" b="1" dirty="0" err="1" smtClean="0"/>
              <a:t>NaCl</a:t>
            </a:r>
            <a:r>
              <a:rPr lang="en-US" sz="2400" b="1" dirty="0" smtClean="0"/>
              <a:t> solution </a:t>
            </a:r>
          </a:p>
          <a:p>
            <a:pPr algn="ctr"/>
            <a:r>
              <a:rPr lang="en-US" sz="2400" b="1" dirty="0" smtClean="0"/>
              <a:t>from a 3 M salt stock solution?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383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45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Part III: Testing Buffers</a:t>
            </a:r>
            <a:endParaRPr lang="en-US" sz="3000" b="1" dirty="0"/>
          </a:p>
        </p:txBody>
      </p:sp>
      <p:sp>
        <p:nvSpPr>
          <p:cNvPr id="6" name="Flowchart: Delay 5"/>
          <p:cNvSpPr/>
          <p:nvPr/>
        </p:nvSpPr>
        <p:spPr>
          <a:xfrm rot="5400000">
            <a:off x="2133599" y="27432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rot="5400000">
            <a:off x="2514599" y="3124200"/>
            <a:ext cx="2133600" cy="914400"/>
          </a:xfrm>
          <a:prstGeom prst="flowChartDelay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lay 7"/>
          <p:cNvSpPr/>
          <p:nvPr/>
        </p:nvSpPr>
        <p:spPr>
          <a:xfrm rot="5400000">
            <a:off x="3962400" y="2743200"/>
            <a:ext cx="2895600" cy="10668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 rot="5400000">
            <a:off x="4343400" y="3124200"/>
            <a:ext cx="2133600" cy="914400"/>
          </a:xfrm>
          <a:prstGeom prst="flowChartDelay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1752600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Test Tube 1: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5 mL of water</a:t>
            </a:r>
          </a:p>
          <a:p>
            <a:pPr algn="ctr">
              <a:buFont typeface="Arial" pitchFamily="34" charset="0"/>
              <a:buChar char="•"/>
            </a:pPr>
            <a:endParaRPr lang="en-US" sz="8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5 mL of phosphate buffer</a:t>
            </a:r>
          </a:p>
          <a:p>
            <a:pPr algn="ctr">
              <a:buFont typeface="Arial" pitchFamily="34" charset="0"/>
              <a:buChar char="•"/>
            </a:pPr>
            <a:endParaRPr lang="en-US" sz="8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? drops of Phenol Red </a:t>
            </a:r>
          </a:p>
          <a:p>
            <a:pPr algn="ctr"/>
            <a:r>
              <a:rPr lang="en-US" sz="2400" dirty="0" smtClean="0"/>
              <a:t>for change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2193429"/>
            <a:ext cx="2438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Test Tube 2: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10 mL of water</a:t>
            </a:r>
          </a:p>
          <a:p>
            <a:pPr algn="ctr">
              <a:buFont typeface="Arial" pitchFamily="34" charset="0"/>
              <a:buChar char="•"/>
            </a:pPr>
            <a:endParaRPr lang="en-US" sz="8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?</a:t>
            </a:r>
            <a:r>
              <a:rPr lang="en-US" sz="2400" dirty="0" smtClean="0"/>
              <a:t> drops of Phenol Red </a:t>
            </a:r>
          </a:p>
          <a:p>
            <a:pPr algn="ctr"/>
            <a:r>
              <a:rPr lang="en-US" sz="2400" dirty="0" smtClean="0"/>
              <a:t>for change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" y="578227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Phenol red is a color indicator. </a:t>
            </a:r>
          </a:p>
          <a:p>
            <a:pPr algn="ctr"/>
            <a:endParaRPr lang="en-US" sz="1000" b="1" dirty="0" smtClean="0"/>
          </a:p>
          <a:p>
            <a:r>
              <a:rPr lang="en-US" sz="2000" b="1" dirty="0" smtClean="0"/>
              <a:t>At neutral, it is color </a:t>
            </a:r>
            <a:r>
              <a:rPr lang="en-US" sz="2000" b="1" dirty="0" smtClean="0">
                <a:solidFill>
                  <a:srgbClr val="C00000"/>
                </a:solidFill>
              </a:rPr>
              <a:t>red</a:t>
            </a:r>
            <a:r>
              <a:rPr lang="en-US" sz="2000" b="1" dirty="0" smtClean="0"/>
              <a:t>, acidic environment = </a:t>
            </a:r>
            <a:r>
              <a:rPr lang="en-US" sz="2000" b="1" dirty="0" smtClean="0">
                <a:solidFill>
                  <a:srgbClr val="FFFF00"/>
                </a:solidFill>
              </a:rPr>
              <a:t>yellow</a:t>
            </a:r>
            <a:r>
              <a:rPr lang="en-US" sz="2000" b="1" dirty="0" smtClean="0"/>
              <a:t>, basic environment</a:t>
            </a:r>
            <a:r>
              <a:rPr lang="en-US" sz="2000" b="1" dirty="0"/>
              <a:t> </a:t>
            </a:r>
            <a:r>
              <a:rPr lang="en-US" sz="2000" b="1" dirty="0" smtClean="0"/>
              <a:t>= </a:t>
            </a:r>
            <a:r>
              <a:rPr lang="en-US" sz="2000" b="1" dirty="0" smtClean="0">
                <a:solidFill>
                  <a:srgbClr val="7030A0"/>
                </a:solidFill>
              </a:rPr>
              <a:t>purple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552</Words>
  <Application>Microsoft Macintosh PowerPoint</Application>
  <PresentationFormat>On-screen Show (4:3)</PresentationFormat>
  <Paragraphs>162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Patti</dc:creator>
  <cp:lastModifiedBy>Melvin Smith II</cp:lastModifiedBy>
  <cp:revision>43</cp:revision>
  <cp:lastPrinted>2013-09-17T03:09:59Z</cp:lastPrinted>
  <dcterms:created xsi:type="dcterms:W3CDTF">2012-02-25T00:29:25Z</dcterms:created>
  <dcterms:modified xsi:type="dcterms:W3CDTF">2015-02-17T03:06:01Z</dcterms:modified>
</cp:coreProperties>
</file>