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9" r:id="rId2"/>
    <p:sldId id="270" r:id="rId3"/>
    <p:sldId id="265" r:id="rId4"/>
    <p:sldId id="256" r:id="rId5"/>
    <p:sldId id="268" r:id="rId6"/>
    <p:sldId id="263" r:id="rId7"/>
    <p:sldId id="261" r:id="rId8"/>
    <p:sldId id="257" r:id="rId9"/>
    <p:sldId id="266" r:id="rId10"/>
    <p:sldId id="258" r:id="rId11"/>
    <p:sldId id="259" r:id="rId12"/>
    <p:sldId id="260" r:id="rId13"/>
    <p:sldId id="262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98" autoAdjust="0"/>
  </p:normalViewPr>
  <p:slideViewPr>
    <p:cSldViewPr>
      <p:cViewPr>
        <p:scale>
          <a:sx n="99" d="100"/>
          <a:sy n="99" d="100"/>
        </p:scale>
        <p:origin x="-816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F18E07-E2FA-8344-8896-D990D26B406A}" type="doc">
      <dgm:prSet loTypeId="urn:microsoft.com/office/officeart/2005/8/layout/l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53F7F1-DA95-0D45-99CD-DE983E6216A1}">
      <dgm:prSet phldrT="[Text]"/>
      <dgm:spPr>
        <a:solidFill>
          <a:srgbClr val="800000"/>
        </a:solidFill>
      </dgm:spPr>
      <dgm:t>
        <a:bodyPr/>
        <a:lstStyle/>
        <a:p>
          <a:r>
            <a:rPr lang="en-US" dirty="0" smtClean="0"/>
            <a:t>Tuesday, March 3</a:t>
          </a:r>
          <a:endParaRPr lang="en-US" i="1" dirty="0"/>
        </a:p>
      </dgm:t>
    </dgm:pt>
    <dgm:pt modelId="{DF4E24D3-B9FD-4E4A-8CF3-23AAAE8B6D17}" type="parTrans" cxnId="{6BEFD3CE-C6DB-C146-B3E1-D1C422236701}">
      <dgm:prSet/>
      <dgm:spPr/>
      <dgm:t>
        <a:bodyPr/>
        <a:lstStyle/>
        <a:p>
          <a:endParaRPr lang="en-US"/>
        </a:p>
      </dgm:t>
    </dgm:pt>
    <dgm:pt modelId="{0EACBFF5-3D90-2A4A-903F-9177E254B34C}" type="sibTrans" cxnId="{6BEFD3CE-C6DB-C146-B3E1-D1C422236701}">
      <dgm:prSet/>
      <dgm:spPr/>
      <dgm:t>
        <a:bodyPr/>
        <a:lstStyle/>
        <a:p>
          <a:endParaRPr lang="en-US"/>
        </a:p>
      </dgm:t>
    </dgm:pt>
    <dgm:pt modelId="{0AB376A8-C1A7-534C-8211-0FC8F40ECEAB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503</a:t>
          </a:r>
          <a:endParaRPr lang="en-US" dirty="0"/>
        </a:p>
      </dgm:t>
    </dgm:pt>
    <dgm:pt modelId="{185D5FB3-0191-9B41-96FC-E97A7D6C0842}" type="parTrans" cxnId="{51EEF54F-6CEE-914A-944A-22AAAE47EDED}">
      <dgm:prSet/>
      <dgm:spPr/>
      <dgm:t>
        <a:bodyPr/>
        <a:lstStyle/>
        <a:p>
          <a:endParaRPr lang="en-US"/>
        </a:p>
      </dgm:t>
    </dgm:pt>
    <dgm:pt modelId="{12F37064-3A5D-4B4B-AE6C-7A419B3F7A44}" type="sibTrans" cxnId="{51EEF54F-6CEE-914A-944A-22AAAE47EDED}">
      <dgm:prSet/>
      <dgm:spPr/>
      <dgm:t>
        <a:bodyPr/>
        <a:lstStyle/>
        <a:p>
          <a:endParaRPr lang="en-US"/>
        </a:p>
      </dgm:t>
    </dgm:pt>
    <dgm:pt modelId="{DBC0EA45-9500-674C-9145-F8A2E8E9ED18}">
      <dgm:prSet phldrT="[Text]"/>
      <dgm:spPr>
        <a:solidFill>
          <a:srgbClr val="FF6600"/>
        </a:solidFill>
      </dgm:spPr>
      <dgm:t>
        <a:bodyPr/>
        <a:lstStyle/>
        <a:p>
          <a:r>
            <a:rPr lang="en-US" dirty="0" smtClean="0"/>
            <a:t>501</a:t>
          </a:r>
          <a:endParaRPr lang="en-US" dirty="0"/>
        </a:p>
      </dgm:t>
    </dgm:pt>
    <dgm:pt modelId="{041DEE0E-21D1-0C4F-A95B-1BCE54F81008}" type="parTrans" cxnId="{927828EC-5998-CC48-BF1E-9674E7E1AFEC}">
      <dgm:prSet/>
      <dgm:spPr/>
      <dgm:t>
        <a:bodyPr/>
        <a:lstStyle/>
        <a:p>
          <a:endParaRPr lang="en-US"/>
        </a:p>
      </dgm:t>
    </dgm:pt>
    <dgm:pt modelId="{092E6ADE-386C-2E4E-93BE-8A96192066EE}" type="sibTrans" cxnId="{927828EC-5998-CC48-BF1E-9674E7E1AFEC}">
      <dgm:prSet/>
      <dgm:spPr/>
      <dgm:t>
        <a:bodyPr/>
        <a:lstStyle/>
        <a:p>
          <a:endParaRPr lang="en-US"/>
        </a:p>
      </dgm:t>
    </dgm:pt>
    <dgm:pt modelId="{11F0DD8B-4F1E-4348-AE8E-1029FF419AE9}">
      <dgm:prSet phldrT="[Text]"/>
      <dgm:spPr>
        <a:solidFill>
          <a:srgbClr val="800000"/>
        </a:solidFill>
      </dgm:spPr>
      <dgm:t>
        <a:bodyPr/>
        <a:lstStyle/>
        <a:p>
          <a:r>
            <a:rPr lang="en-US" dirty="0" smtClean="0"/>
            <a:t>Thursday, </a:t>
          </a:r>
          <a:r>
            <a:rPr lang="en-US" i="1" dirty="0" smtClean="0"/>
            <a:t>March 5</a:t>
          </a:r>
          <a:endParaRPr lang="en-US" i="1" dirty="0"/>
        </a:p>
      </dgm:t>
    </dgm:pt>
    <dgm:pt modelId="{67EF9F3A-7C21-2240-B2F9-5CC7244556A2}" type="parTrans" cxnId="{4ABDED68-706A-554A-AC61-6060CDA8C74E}">
      <dgm:prSet/>
      <dgm:spPr/>
      <dgm:t>
        <a:bodyPr/>
        <a:lstStyle/>
        <a:p>
          <a:endParaRPr lang="en-US"/>
        </a:p>
      </dgm:t>
    </dgm:pt>
    <dgm:pt modelId="{EF24A159-1091-E14F-BC23-FBC77A5D6681}" type="sibTrans" cxnId="{4ABDED68-706A-554A-AC61-6060CDA8C74E}">
      <dgm:prSet/>
      <dgm:spPr/>
      <dgm:t>
        <a:bodyPr/>
        <a:lstStyle/>
        <a:p>
          <a:endParaRPr lang="en-US"/>
        </a:p>
      </dgm:t>
    </dgm:pt>
    <dgm:pt modelId="{990C53DC-619C-CF41-9211-B5E0C873A168}">
      <dgm:prSet phldrT="[Text]"/>
      <dgm:spPr>
        <a:solidFill>
          <a:srgbClr val="008000"/>
        </a:solidFill>
      </dgm:spPr>
      <dgm:t>
        <a:bodyPr/>
        <a:lstStyle/>
        <a:p>
          <a:r>
            <a:rPr lang="en-US" dirty="0" smtClean="0"/>
            <a:t>502</a:t>
          </a:r>
          <a:endParaRPr lang="en-US" dirty="0"/>
        </a:p>
      </dgm:t>
    </dgm:pt>
    <dgm:pt modelId="{1D486425-E8B1-454C-96A8-64D8F8AFCC00}" type="parTrans" cxnId="{6C3854D6-9096-AE47-BCD0-3D05D1AA85D5}">
      <dgm:prSet/>
      <dgm:spPr/>
      <dgm:t>
        <a:bodyPr/>
        <a:lstStyle/>
        <a:p>
          <a:endParaRPr lang="en-US"/>
        </a:p>
      </dgm:t>
    </dgm:pt>
    <dgm:pt modelId="{497AE3AB-9BDD-8A41-A171-DEB460FCE1CA}" type="sibTrans" cxnId="{6C3854D6-9096-AE47-BCD0-3D05D1AA85D5}">
      <dgm:prSet/>
      <dgm:spPr/>
      <dgm:t>
        <a:bodyPr/>
        <a:lstStyle/>
        <a:p>
          <a:endParaRPr lang="en-US"/>
        </a:p>
      </dgm:t>
    </dgm:pt>
    <dgm:pt modelId="{F49ACDBA-88A6-7941-953A-6CCFB17D2356}">
      <dgm:prSet phldrT="[Text]"/>
      <dgm:spPr>
        <a:solidFill>
          <a:srgbClr val="800000"/>
        </a:solidFill>
      </dgm:spPr>
      <dgm:t>
        <a:bodyPr/>
        <a:lstStyle/>
        <a:p>
          <a:r>
            <a:rPr lang="en-US" dirty="0" smtClean="0"/>
            <a:t>Friday, </a:t>
          </a:r>
          <a:r>
            <a:rPr lang="en-US" i="1" dirty="0" smtClean="0"/>
            <a:t>March 6</a:t>
          </a:r>
          <a:endParaRPr lang="en-US" i="1" dirty="0"/>
        </a:p>
      </dgm:t>
    </dgm:pt>
    <dgm:pt modelId="{B44ECBF1-C23D-9944-9032-12DF1B9052D3}" type="parTrans" cxnId="{0171E6BA-9418-044C-AB0F-1F822C9001F7}">
      <dgm:prSet/>
      <dgm:spPr/>
      <dgm:t>
        <a:bodyPr/>
        <a:lstStyle/>
        <a:p>
          <a:endParaRPr lang="en-US"/>
        </a:p>
      </dgm:t>
    </dgm:pt>
    <dgm:pt modelId="{9850ADD0-4CE3-F947-A832-C09676490567}" type="sibTrans" cxnId="{0171E6BA-9418-044C-AB0F-1F822C9001F7}">
      <dgm:prSet/>
      <dgm:spPr/>
      <dgm:t>
        <a:bodyPr/>
        <a:lstStyle/>
        <a:p>
          <a:endParaRPr lang="en-US"/>
        </a:p>
      </dgm:t>
    </dgm:pt>
    <dgm:pt modelId="{D3AB4279-6CC3-914B-81C8-E993B5684EC2}">
      <dgm:prSet phldrT="[Text]"/>
      <dgm:spPr>
        <a:solidFill>
          <a:srgbClr val="660066"/>
        </a:solidFill>
      </dgm:spPr>
      <dgm:t>
        <a:bodyPr/>
        <a:lstStyle/>
        <a:p>
          <a:r>
            <a:rPr lang="en-US" dirty="0" smtClean="0"/>
            <a:t>506</a:t>
          </a:r>
          <a:endParaRPr lang="en-US" dirty="0"/>
        </a:p>
      </dgm:t>
    </dgm:pt>
    <dgm:pt modelId="{16180760-C443-AE45-82FC-EF8012FBAE25}" type="parTrans" cxnId="{CA5883AD-F577-5E49-90D2-EDDBCDF33216}">
      <dgm:prSet/>
      <dgm:spPr/>
      <dgm:t>
        <a:bodyPr/>
        <a:lstStyle/>
        <a:p>
          <a:endParaRPr lang="en-US"/>
        </a:p>
      </dgm:t>
    </dgm:pt>
    <dgm:pt modelId="{FAAC57CC-6F16-484B-AB6B-6D8B02C483BF}" type="sibTrans" cxnId="{CA5883AD-F577-5E49-90D2-EDDBCDF33216}">
      <dgm:prSet/>
      <dgm:spPr/>
      <dgm:t>
        <a:bodyPr/>
        <a:lstStyle/>
        <a:p>
          <a:endParaRPr lang="en-US"/>
        </a:p>
      </dgm:t>
    </dgm:pt>
    <dgm:pt modelId="{A385A964-F485-AA4E-8BC1-7D7417FBC5BA}">
      <dgm:prSet phldrT="[Text]"/>
      <dgm:spPr>
        <a:solidFill>
          <a:srgbClr val="3366FF"/>
        </a:solidFill>
      </dgm:spPr>
      <dgm:t>
        <a:bodyPr/>
        <a:lstStyle/>
        <a:p>
          <a:r>
            <a:rPr lang="en-US" dirty="0" smtClean="0"/>
            <a:t>551</a:t>
          </a:r>
          <a:endParaRPr lang="en-US" dirty="0"/>
        </a:p>
      </dgm:t>
    </dgm:pt>
    <dgm:pt modelId="{DD6A759E-D794-6B4F-81BA-43AB7A576E8E}" type="parTrans" cxnId="{A5A39D6C-5B9E-3F4C-9B39-2B310E962835}">
      <dgm:prSet/>
      <dgm:spPr/>
      <dgm:t>
        <a:bodyPr/>
        <a:lstStyle/>
        <a:p>
          <a:endParaRPr lang="en-US"/>
        </a:p>
      </dgm:t>
    </dgm:pt>
    <dgm:pt modelId="{A3C8F260-108A-DF47-A88E-70151CE8CB8B}" type="sibTrans" cxnId="{A5A39D6C-5B9E-3F4C-9B39-2B310E962835}">
      <dgm:prSet/>
      <dgm:spPr/>
      <dgm:t>
        <a:bodyPr/>
        <a:lstStyle/>
        <a:p>
          <a:endParaRPr lang="en-US"/>
        </a:p>
      </dgm:t>
    </dgm:pt>
    <dgm:pt modelId="{13CBA55B-91F4-814E-9FE9-1375BF5D3BE7}">
      <dgm:prSet/>
      <dgm:spPr>
        <a:solidFill>
          <a:srgbClr val="E7E800"/>
        </a:solidFill>
      </dgm:spPr>
      <dgm:t>
        <a:bodyPr/>
        <a:lstStyle/>
        <a:p>
          <a:r>
            <a:rPr lang="en-US" dirty="0" smtClean="0"/>
            <a:t>550</a:t>
          </a:r>
          <a:endParaRPr lang="en-US" dirty="0"/>
        </a:p>
      </dgm:t>
    </dgm:pt>
    <dgm:pt modelId="{A604F159-574F-064F-AEBC-AB9A6B37CF88}" type="parTrans" cxnId="{3085FE65-75C2-0142-A98A-36C072245ED5}">
      <dgm:prSet/>
      <dgm:spPr/>
      <dgm:t>
        <a:bodyPr/>
        <a:lstStyle/>
        <a:p>
          <a:endParaRPr lang="en-US"/>
        </a:p>
      </dgm:t>
    </dgm:pt>
    <dgm:pt modelId="{FC6E4457-4B2F-CB47-B7E3-FCA9CEBF4617}" type="sibTrans" cxnId="{3085FE65-75C2-0142-A98A-36C072245ED5}">
      <dgm:prSet/>
      <dgm:spPr/>
      <dgm:t>
        <a:bodyPr/>
        <a:lstStyle/>
        <a:p>
          <a:endParaRPr lang="en-US"/>
        </a:p>
      </dgm:t>
    </dgm:pt>
    <dgm:pt modelId="{545BACAB-5210-B840-A75A-EB71D7611BB8}" type="pres">
      <dgm:prSet presAssocID="{C1F18E07-E2FA-8344-8896-D990D26B406A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DDF51C6-4576-CD4E-9878-8EF6911714F7}" type="pres">
      <dgm:prSet presAssocID="{BD53F7F1-DA95-0D45-99CD-DE983E6216A1}" presName="horFlow" presStyleCnt="0"/>
      <dgm:spPr/>
    </dgm:pt>
    <dgm:pt modelId="{849DB511-BB2E-5047-8945-D7534282BF8E}" type="pres">
      <dgm:prSet presAssocID="{BD53F7F1-DA95-0D45-99CD-DE983E6216A1}" presName="bigChev" presStyleLbl="node1" presStyleIdx="0" presStyleCnt="3" custScaleX="336407" custLinFactNeighborX="20205" custLinFactNeighborY="-191"/>
      <dgm:spPr/>
      <dgm:t>
        <a:bodyPr/>
        <a:lstStyle/>
        <a:p>
          <a:endParaRPr lang="en-US"/>
        </a:p>
      </dgm:t>
    </dgm:pt>
    <dgm:pt modelId="{1A01C778-A591-ED41-AA98-AE4ABE8A0824}" type="pres">
      <dgm:prSet presAssocID="{185D5FB3-0191-9B41-96FC-E97A7D6C0842}" presName="parTrans" presStyleCnt="0"/>
      <dgm:spPr/>
    </dgm:pt>
    <dgm:pt modelId="{BED1CEE7-E3D7-324B-BA07-E6637C961B82}" type="pres">
      <dgm:prSet presAssocID="{0AB376A8-C1A7-534C-8211-0FC8F40ECEAB}" presName="node" presStyleLbl="alignAccFollowNode1" presStyleIdx="0" presStyleCnt="6" custLinFactX="4541" custLinFactNeighborX="100000" custLinFactNeighborY="62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78E68-C0D5-0741-82DB-AB17A5CBAFCB}" type="pres">
      <dgm:prSet presAssocID="{12F37064-3A5D-4B4B-AE6C-7A419B3F7A44}" presName="sibTrans" presStyleCnt="0"/>
      <dgm:spPr/>
    </dgm:pt>
    <dgm:pt modelId="{5ACA9DAD-36BD-334C-B545-3D2F0085001E}" type="pres">
      <dgm:prSet presAssocID="{DBC0EA45-9500-674C-9145-F8A2E8E9ED18}" presName="node" presStyleLbl="alignAccFollowNode1" presStyleIdx="1" presStyleCnt="6" custLinFactX="12158" custLinFactNeighborX="100000" custLinFactNeighborY="62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1410B7-C716-5B41-BF98-22E689B5661D}" type="pres">
      <dgm:prSet presAssocID="{092E6ADE-386C-2E4E-93BE-8A96192066EE}" presName="sibTrans" presStyleCnt="0"/>
      <dgm:spPr/>
    </dgm:pt>
    <dgm:pt modelId="{C172B7D3-5964-A643-B86C-BF46D2420715}" type="pres">
      <dgm:prSet presAssocID="{13CBA55B-91F4-814E-9FE9-1375BF5D3BE7}" presName="node" presStyleLbl="alignAccFollowNode1" presStyleIdx="2" presStyleCnt="6" custLinFactX="19775" custLinFactNeighborX="100000" custLinFactNeighborY="62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1ACF88-87DA-FE40-B5AA-C90CC99C3375}" type="pres">
      <dgm:prSet presAssocID="{BD53F7F1-DA95-0D45-99CD-DE983E6216A1}" presName="vSp" presStyleCnt="0"/>
      <dgm:spPr/>
    </dgm:pt>
    <dgm:pt modelId="{90B07503-D316-2A46-B28A-79E34542D99D}" type="pres">
      <dgm:prSet presAssocID="{11F0DD8B-4F1E-4348-AE8E-1029FF419AE9}" presName="horFlow" presStyleCnt="0"/>
      <dgm:spPr/>
    </dgm:pt>
    <dgm:pt modelId="{F5E112E4-37CA-5B4D-B7F2-4CD845500804}" type="pres">
      <dgm:prSet presAssocID="{11F0DD8B-4F1E-4348-AE8E-1029FF419AE9}" presName="bigChev" presStyleLbl="node1" presStyleIdx="1" presStyleCnt="3" custScaleX="335338"/>
      <dgm:spPr/>
      <dgm:t>
        <a:bodyPr/>
        <a:lstStyle/>
        <a:p>
          <a:endParaRPr lang="en-US"/>
        </a:p>
      </dgm:t>
    </dgm:pt>
    <dgm:pt modelId="{E7207AB1-FEE8-6C4F-AEA7-FF23FE0FC74F}" type="pres">
      <dgm:prSet presAssocID="{1D486425-E8B1-454C-96A8-64D8F8AFCC00}" presName="parTrans" presStyleCnt="0"/>
      <dgm:spPr/>
    </dgm:pt>
    <dgm:pt modelId="{4749B793-C53C-6340-9BDC-D6C969BF0CE3}" type="pres">
      <dgm:prSet presAssocID="{990C53DC-619C-CF41-9211-B5E0C873A168}" presName="node" presStyleLbl="alignAccFollowNode1" presStyleIdx="3" presStyleCnt="6" custLinFactX="3686" custLinFactNeighborX="100000" custLinFactNeighborY="26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B24CF6-58ED-E248-ABD4-D18C5F57E331}" type="pres">
      <dgm:prSet presAssocID="{11F0DD8B-4F1E-4348-AE8E-1029FF419AE9}" presName="vSp" presStyleCnt="0"/>
      <dgm:spPr/>
    </dgm:pt>
    <dgm:pt modelId="{8948710F-7AF8-F54F-9A6B-F5D9BD53C639}" type="pres">
      <dgm:prSet presAssocID="{F49ACDBA-88A6-7941-953A-6CCFB17D2356}" presName="horFlow" presStyleCnt="0"/>
      <dgm:spPr/>
    </dgm:pt>
    <dgm:pt modelId="{C661E1B3-F153-324B-9C36-0636B0E2A87C}" type="pres">
      <dgm:prSet presAssocID="{F49ACDBA-88A6-7941-953A-6CCFB17D2356}" presName="bigChev" presStyleLbl="node1" presStyleIdx="2" presStyleCnt="3" custScaleX="335645"/>
      <dgm:spPr/>
      <dgm:t>
        <a:bodyPr/>
        <a:lstStyle/>
        <a:p>
          <a:endParaRPr lang="en-US"/>
        </a:p>
      </dgm:t>
    </dgm:pt>
    <dgm:pt modelId="{FA9D2182-DE3C-3844-BFBF-3F58F617E119}" type="pres">
      <dgm:prSet presAssocID="{16180760-C443-AE45-82FC-EF8012FBAE25}" presName="parTrans" presStyleCnt="0"/>
      <dgm:spPr/>
    </dgm:pt>
    <dgm:pt modelId="{A75A41EA-8454-DB47-802C-8ED28E1DC109}" type="pres">
      <dgm:prSet presAssocID="{D3AB4279-6CC3-914B-81C8-E993B5684EC2}" presName="node" presStyleLbl="alignAccFollowNode1" presStyleIdx="4" presStyleCnt="6" custLinFactX="4978" custLinFactNeighborX="100000" custLinFactNeighborY="-9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662DC6-6481-494B-84CD-F221C6E6742C}" type="pres">
      <dgm:prSet presAssocID="{FAAC57CC-6F16-484B-AB6B-6D8B02C483BF}" presName="sibTrans" presStyleCnt="0"/>
      <dgm:spPr/>
    </dgm:pt>
    <dgm:pt modelId="{82F22161-D5BF-844B-B433-B285BEA99D25}" type="pres">
      <dgm:prSet presAssocID="{A385A964-F485-AA4E-8BC1-7D7417FBC5BA}" presName="node" presStyleLbl="alignAccFollowNode1" presStyleIdx="5" presStyleCnt="6" custLinFactX="12576" custLinFactY="-34705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F523A1-3052-E046-A42C-2699544883A9}" type="presOf" srcId="{13CBA55B-91F4-814E-9FE9-1375BF5D3BE7}" destId="{C172B7D3-5964-A643-B86C-BF46D2420715}" srcOrd="0" destOrd="0" presId="urn:microsoft.com/office/officeart/2005/8/layout/lProcess3"/>
    <dgm:cxn modelId="{6C3854D6-9096-AE47-BCD0-3D05D1AA85D5}" srcId="{11F0DD8B-4F1E-4348-AE8E-1029FF419AE9}" destId="{990C53DC-619C-CF41-9211-B5E0C873A168}" srcOrd="0" destOrd="0" parTransId="{1D486425-E8B1-454C-96A8-64D8F8AFCC00}" sibTransId="{497AE3AB-9BDD-8A41-A171-DEB460FCE1CA}"/>
    <dgm:cxn modelId="{4ABDED68-706A-554A-AC61-6060CDA8C74E}" srcId="{C1F18E07-E2FA-8344-8896-D990D26B406A}" destId="{11F0DD8B-4F1E-4348-AE8E-1029FF419AE9}" srcOrd="1" destOrd="0" parTransId="{67EF9F3A-7C21-2240-B2F9-5CC7244556A2}" sibTransId="{EF24A159-1091-E14F-BC23-FBC77A5D6681}"/>
    <dgm:cxn modelId="{1A6F75DF-339D-CB46-A453-C6A964B442F1}" type="presOf" srcId="{C1F18E07-E2FA-8344-8896-D990D26B406A}" destId="{545BACAB-5210-B840-A75A-EB71D7611BB8}" srcOrd="0" destOrd="0" presId="urn:microsoft.com/office/officeart/2005/8/layout/lProcess3"/>
    <dgm:cxn modelId="{F32970FE-9A21-0442-956F-322E120BE943}" type="presOf" srcId="{0AB376A8-C1A7-534C-8211-0FC8F40ECEAB}" destId="{BED1CEE7-E3D7-324B-BA07-E6637C961B82}" srcOrd="0" destOrd="0" presId="urn:microsoft.com/office/officeart/2005/8/layout/lProcess3"/>
    <dgm:cxn modelId="{6BEFD3CE-C6DB-C146-B3E1-D1C422236701}" srcId="{C1F18E07-E2FA-8344-8896-D990D26B406A}" destId="{BD53F7F1-DA95-0D45-99CD-DE983E6216A1}" srcOrd="0" destOrd="0" parTransId="{DF4E24D3-B9FD-4E4A-8CF3-23AAAE8B6D17}" sibTransId="{0EACBFF5-3D90-2A4A-903F-9177E254B34C}"/>
    <dgm:cxn modelId="{D219F092-AC63-3F4A-8AF5-AED70430F290}" type="presOf" srcId="{F49ACDBA-88A6-7941-953A-6CCFB17D2356}" destId="{C661E1B3-F153-324B-9C36-0636B0E2A87C}" srcOrd="0" destOrd="0" presId="urn:microsoft.com/office/officeart/2005/8/layout/lProcess3"/>
    <dgm:cxn modelId="{51EEF54F-6CEE-914A-944A-22AAAE47EDED}" srcId="{BD53F7F1-DA95-0D45-99CD-DE983E6216A1}" destId="{0AB376A8-C1A7-534C-8211-0FC8F40ECEAB}" srcOrd="0" destOrd="0" parTransId="{185D5FB3-0191-9B41-96FC-E97A7D6C0842}" sibTransId="{12F37064-3A5D-4B4B-AE6C-7A419B3F7A44}"/>
    <dgm:cxn modelId="{404CF373-5584-184A-9B97-E247FEB8A6F3}" type="presOf" srcId="{D3AB4279-6CC3-914B-81C8-E993B5684EC2}" destId="{A75A41EA-8454-DB47-802C-8ED28E1DC109}" srcOrd="0" destOrd="0" presId="urn:microsoft.com/office/officeart/2005/8/layout/lProcess3"/>
    <dgm:cxn modelId="{CA5883AD-F577-5E49-90D2-EDDBCDF33216}" srcId="{F49ACDBA-88A6-7941-953A-6CCFB17D2356}" destId="{D3AB4279-6CC3-914B-81C8-E993B5684EC2}" srcOrd="0" destOrd="0" parTransId="{16180760-C443-AE45-82FC-EF8012FBAE25}" sibTransId="{FAAC57CC-6F16-484B-AB6B-6D8B02C483BF}"/>
    <dgm:cxn modelId="{8521A1A1-7469-9048-8D2E-F55E0A71D75F}" type="presOf" srcId="{11F0DD8B-4F1E-4348-AE8E-1029FF419AE9}" destId="{F5E112E4-37CA-5B4D-B7F2-4CD845500804}" srcOrd="0" destOrd="0" presId="urn:microsoft.com/office/officeart/2005/8/layout/lProcess3"/>
    <dgm:cxn modelId="{927828EC-5998-CC48-BF1E-9674E7E1AFEC}" srcId="{BD53F7F1-DA95-0D45-99CD-DE983E6216A1}" destId="{DBC0EA45-9500-674C-9145-F8A2E8E9ED18}" srcOrd="1" destOrd="0" parTransId="{041DEE0E-21D1-0C4F-A95B-1BCE54F81008}" sibTransId="{092E6ADE-386C-2E4E-93BE-8A96192066EE}"/>
    <dgm:cxn modelId="{7E4AB3EE-8B8D-B143-9837-BC94B9615841}" type="presOf" srcId="{990C53DC-619C-CF41-9211-B5E0C873A168}" destId="{4749B793-C53C-6340-9BDC-D6C969BF0CE3}" srcOrd="0" destOrd="0" presId="urn:microsoft.com/office/officeart/2005/8/layout/lProcess3"/>
    <dgm:cxn modelId="{A5A39D6C-5B9E-3F4C-9B39-2B310E962835}" srcId="{F49ACDBA-88A6-7941-953A-6CCFB17D2356}" destId="{A385A964-F485-AA4E-8BC1-7D7417FBC5BA}" srcOrd="1" destOrd="0" parTransId="{DD6A759E-D794-6B4F-81BA-43AB7A576E8E}" sibTransId="{A3C8F260-108A-DF47-A88E-70151CE8CB8B}"/>
    <dgm:cxn modelId="{8C38DA9E-DEAB-FE4E-A6FB-FA74D9651390}" type="presOf" srcId="{BD53F7F1-DA95-0D45-99CD-DE983E6216A1}" destId="{849DB511-BB2E-5047-8945-D7534282BF8E}" srcOrd="0" destOrd="0" presId="urn:microsoft.com/office/officeart/2005/8/layout/lProcess3"/>
    <dgm:cxn modelId="{F01D9D80-A3B1-6D4E-B6FC-C9A27A717B5C}" type="presOf" srcId="{A385A964-F485-AA4E-8BC1-7D7417FBC5BA}" destId="{82F22161-D5BF-844B-B433-B285BEA99D25}" srcOrd="0" destOrd="0" presId="urn:microsoft.com/office/officeart/2005/8/layout/lProcess3"/>
    <dgm:cxn modelId="{33F7E687-FBCD-7B46-B634-63C7072E9EDE}" type="presOf" srcId="{DBC0EA45-9500-674C-9145-F8A2E8E9ED18}" destId="{5ACA9DAD-36BD-334C-B545-3D2F0085001E}" srcOrd="0" destOrd="0" presId="urn:microsoft.com/office/officeart/2005/8/layout/lProcess3"/>
    <dgm:cxn modelId="{0171E6BA-9418-044C-AB0F-1F822C9001F7}" srcId="{C1F18E07-E2FA-8344-8896-D990D26B406A}" destId="{F49ACDBA-88A6-7941-953A-6CCFB17D2356}" srcOrd="2" destOrd="0" parTransId="{B44ECBF1-C23D-9944-9032-12DF1B9052D3}" sibTransId="{9850ADD0-4CE3-F947-A832-C09676490567}"/>
    <dgm:cxn modelId="{3085FE65-75C2-0142-A98A-36C072245ED5}" srcId="{BD53F7F1-DA95-0D45-99CD-DE983E6216A1}" destId="{13CBA55B-91F4-814E-9FE9-1375BF5D3BE7}" srcOrd="2" destOrd="0" parTransId="{A604F159-574F-064F-AEBC-AB9A6B37CF88}" sibTransId="{FC6E4457-4B2F-CB47-B7E3-FCA9CEBF4617}"/>
    <dgm:cxn modelId="{909274E4-7421-CD48-A1CB-505E8659DC47}" type="presParOf" srcId="{545BACAB-5210-B840-A75A-EB71D7611BB8}" destId="{0DDF51C6-4576-CD4E-9878-8EF6911714F7}" srcOrd="0" destOrd="0" presId="urn:microsoft.com/office/officeart/2005/8/layout/lProcess3"/>
    <dgm:cxn modelId="{DDFD090D-5219-5C44-8639-698669D0440E}" type="presParOf" srcId="{0DDF51C6-4576-CD4E-9878-8EF6911714F7}" destId="{849DB511-BB2E-5047-8945-D7534282BF8E}" srcOrd="0" destOrd="0" presId="urn:microsoft.com/office/officeart/2005/8/layout/lProcess3"/>
    <dgm:cxn modelId="{C7D1FDBA-B78C-7947-90EF-4C93C22C3177}" type="presParOf" srcId="{0DDF51C6-4576-CD4E-9878-8EF6911714F7}" destId="{1A01C778-A591-ED41-AA98-AE4ABE8A0824}" srcOrd="1" destOrd="0" presId="urn:microsoft.com/office/officeart/2005/8/layout/lProcess3"/>
    <dgm:cxn modelId="{97845628-3F6C-9B4F-9B5E-FB39816F3EEF}" type="presParOf" srcId="{0DDF51C6-4576-CD4E-9878-8EF6911714F7}" destId="{BED1CEE7-E3D7-324B-BA07-E6637C961B82}" srcOrd="2" destOrd="0" presId="urn:microsoft.com/office/officeart/2005/8/layout/lProcess3"/>
    <dgm:cxn modelId="{474A7456-AFBE-3843-8936-BEED3AEC5C07}" type="presParOf" srcId="{0DDF51C6-4576-CD4E-9878-8EF6911714F7}" destId="{F1478E68-C0D5-0741-82DB-AB17A5CBAFCB}" srcOrd="3" destOrd="0" presId="urn:microsoft.com/office/officeart/2005/8/layout/lProcess3"/>
    <dgm:cxn modelId="{6D6A67F7-D905-0443-9847-EA893C658BE9}" type="presParOf" srcId="{0DDF51C6-4576-CD4E-9878-8EF6911714F7}" destId="{5ACA9DAD-36BD-334C-B545-3D2F0085001E}" srcOrd="4" destOrd="0" presId="urn:microsoft.com/office/officeart/2005/8/layout/lProcess3"/>
    <dgm:cxn modelId="{FEB74419-4DC8-ED47-A5DC-A902CA35A099}" type="presParOf" srcId="{0DDF51C6-4576-CD4E-9878-8EF6911714F7}" destId="{3E1410B7-C716-5B41-BF98-22E689B5661D}" srcOrd="5" destOrd="0" presId="urn:microsoft.com/office/officeart/2005/8/layout/lProcess3"/>
    <dgm:cxn modelId="{A80CBF6E-3D33-8E43-9B8B-F06FD9F536D1}" type="presParOf" srcId="{0DDF51C6-4576-CD4E-9878-8EF6911714F7}" destId="{C172B7D3-5964-A643-B86C-BF46D2420715}" srcOrd="6" destOrd="0" presId="urn:microsoft.com/office/officeart/2005/8/layout/lProcess3"/>
    <dgm:cxn modelId="{846A2A99-C436-B64F-840B-30E036E50E97}" type="presParOf" srcId="{545BACAB-5210-B840-A75A-EB71D7611BB8}" destId="{041ACF88-87DA-FE40-B5AA-C90CC99C3375}" srcOrd="1" destOrd="0" presId="urn:microsoft.com/office/officeart/2005/8/layout/lProcess3"/>
    <dgm:cxn modelId="{BD49D3F9-54A1-F049-8A02-6B3953070A26}" type="presParOf" srcId="{545BACAB-5210-B840-A75A-EB71D7611BB8}" destId="{90B07503-D316-2A46-B28A-79E34542D99D}" srcOrd="2" destOrd="0" presId="urn:microsoft.com/office/officeart/2005/8/layout/lProcess3"/>
    <dgm:cxn modelId="{619842A3-57C1-2745-AD6E-3803BE7EB3A1}" type="presParOf" srcId="{90B07503-D316-2A46-B28A-79E34542D99D}" destId="{F5E112E4-37CA-5B4D-B7F2-4CD845500804}" srcOrd="0" destOrd="0" presId="urn:microsoft.com/office/officeart/2005/8/layout/lProcess3"/>
    <dgm:cxn modelId="{B79EF0D2-FC21-0545-AE05-B7B8284BAFB0}" type="presParOf" srcId="{90B07503-D316-2A46-B28A-79E34542D99D}" destId="{E7207AB1-FEE8-6C4F-AEA7-FF23FE0FC74F}" srcOrd="1" destOrd="0" presId="urn:microsoft.com/office/officeart/2005/8/layout/lProcess3"/>
    <dgm:cxn modelId="{F492979D-C515-DF4F-A876-298B962D758A}" type="presParOf" srcId="{90B07503-D316-2A46-B28A-79E34542D99D}" destId="{4749B793-C53C-6340-9BDC-D6C969BF0CE3}" srcOrd="2" destOrd="0" presId="urn:microsoft.com/office/officeart/2005/8/layout/lProcess3"/>
    <dgm:cxn modelId="{45ADABD8-5FFD-4143-8BEA-98AEDDA08968}" type="presParOf" srcId="{545BACAB-5210-B840-A75A-EB71D7611BB8}" destId="{07B24CF6-58ED-E248-ABD4-D18C5F57E331}" srcOrd="3" destOrd="0" presId="urn:microsoft.com/office/officeart/2005/8/layout/lProcess3"/>
    <dgm:cxn modelId="{469D06E9-5A83-9641-B61F-1BCC09D39637}" type="presParOf" srcId="{545BACAB-5210-B840-A75A-EB71D7611BB8}" destId="{8948710F-7AF8-F54F-9A6B-F5D9BD53C639}" srcOrd="4" destOrd="0" presId="urn:microsoft.com/office/officeart/2005/8/layout/lProcess3"/>
    <dgm:cxn modelId="{31A84EC8-97C2-604D-979D-076769B60BFD}" type="presParOf" srcId="{8948710F-7AF8-F54F-9A6B-F5D9BD53C639}" destId="{C661E1B3-F153-324B-9C36-0636B0E2A87C}" srcOrd="0" destOrd="0" presId="urn:microsoft.com/office/officeart/2005/8/layout/lProcess3"/>
    <dgm:cxn modelId="{2DBFFD13-4D04-AA45-BD6C-15970D6A0273}" type="presParOf" srcId="{8948710F-7AF8-F54F-9A6B-F5D9BD53C639}" destId="{FA9D2182-DE3C-3844-BFBF-3F58F617E119}" srcOrd="1" destOrd="0" presId="urn:microsoft.com/office/officeart/2005/8/layout/lProcess3"/>
    <dgm:cxn modelId="{15E162C4-E31E-674C-BDB8-0D46C600FC18}" type="presParOf" srcId="{8948710F-7AF8-F54F-9A6B-F5D9BD53C639}" destId="{A75A41EA-8454-DB47-802C-8ED28E1DC109}" srcOrd="2" destOrd="0" presId="urn:microsoft.com/office/officeart/2005/8/layout/lProcess3"/>
    <dgm:cxn modelId="{C913A985-4CDC-A14D-9E25-8A0D3B77DBB9}" type="presParOf" srcId="{8948710F-7AF8-F54F-9A6B-F5D9BD53C639}" destId="{8B662DC6-6481-494B-84CD-F221C6E6742C}" srcOrd="3" destOrd="0" presId="urn:microsoft.com/office/officeart/2005/8/layout/lProcess3"/>
    <dgm:cxn modelId="{DC78EC2E-2514-4D49-A383-3504E67A5AE5}" type="presParOf" srcId="{8948710F-7AF8-F54F-9A6B-F5D9BD53C639}" destId="{82F22161-D5BF-844B-B433-B285BEA99D25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DB511-BB2E-5047-8945-D7534282BF8E}">
      <dsp:nvSpPr>
        <dsp:cNvPr id="0" name=""/>
        <dsp:cNvSpPr/>
      </dsp:nvSpPr>
      <dsp:spPr>
        <a:xfrm>
          <a:off x="494538" y="0"/>
          <a:ext cx="4619603" cy="549287"/>
        </a:xfrm>
        <a:prstGeom prst="chevron">
          <a:avLst/>
        </a:prstGeom>
        <a:solidFill>
          <a:srgbClr val="8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Tuesday, March 3</a:t>
          </a:r>
          <a:endParaRPr lang="en-US" sz="3600" i="1" kern="1200" dirty="0"/>
        </a:p>
      </dsp:txBody>
      <dsp:txXfrm>
        <a:off x="769182" y="0"/>
        <a:ext cx="4070316" cy="549287"/>
      </dsp:txXfrm>
    </dsp:sp>
    <dsp:sp modelId="{BED1CEE7-E3D7-324B-BA07-E6637C961B82}">
      <dsp:nvSpPr>
        <dsp:cNvPr id="0" name=""/>
        <dsp:cNvSpPr/>
      </dsp:nvSpPr>
      <dsp:spPr>
        <a:xfrm>
          <a:off x="5110878" y="76034"/>
          <a:ext cx="1139771" cy="455908"/>
        </a:xfrm>
        <a:prstGeom prst="chevron">
          <a:avLst/>
        </a:prstGeom>
        <a:solidFill>
          <a:srgbClr val="FF0000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503</a:t>
          </a:r>
          <a:endParaRPr lang="en-US" sz="2900" kern="1200" dirty="0"/>
        </a:p>
      </dsp:txBody>
      <dsp:txXfrm>
        <a:off x="5338832" y="76034"/>
        <a:ext cx="683863" cy="455908"/>
      </dsp:txXfrm>
    </dsp:sp>
    <dsp:sp modelId="{5ACA9DAD-36BD-334C-B545-3D2F0085001E}">
      <dsp:nvSpPr>
        <dsp:cNvPr id="0" name=""/>
        <dsp:cNvSpPr/>
      </dsp:nvSpPr>
      <dsp:spPr>
        <a:xfrm>
          <a:off x="6177898" y="76034"/>
          <a:ext cx="1139771" cy="455908"/>
        </a:xfrm>
        <a:prstGeom prst="chevron">
          <a:avLst/>
        </a:prstGeom>
        <a:solidFill>
          <a:srgbClr val="FF6600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501</a:t>
          </a:r>
          <a:endParaRPr lang="en-US" sz="2900" kern="1200" dirty="0"/>
        </a:p>
      </dsp:txBody>
      <dsp:txXfrm>
        <a:off x="6405852" y="76034"/>
        <a:ext cx="683863" cy="455908"/>
      </dsp:txXfrm>
    </dsp:sp>
    <dsp:sp modelId="{C172B7D3-5964-A643-B86C-BF46D2420715}">
      <dsp:nvSpPr>
        <dsp:cNvPr id="0" name=""/>
        <dsp:cNvSpPr/>
      </dsp:nvSpPr>
      <dsp:spPr>
        <a:xfrm>
          <a:off x="7244917" y="76034"/>
          <a:ext cx="1139771" cy="455908"/>
        </a:xfrm>
        <a:prstGeom prst="chevron">
          <a:avLst/>
        </a:prstGeom>
        <a:solidFill>
          <a:srgbClr val="E7E800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550</a:t>
          </a:r>
          <a:endParaRPr lang="en-US" sz="2900" kern="1200" dirty="0"/>
        </a:p>
      </dsp:txBody>
      <dsp:txXfrm>
        <a:off x="7472871" y="76034"/>
        <a:ext cx="683863" cy="455908"/>
      </dsp:txXfrm>
    </dsp:sp>
    <dsp:sp modelId="{F5E112E4-37CA-5B4D-B7F2-4CD845500804}">
      <dsp:nvSpPr>
        <dsp:cNvPr id="0" name=""/>
        <dsp:cNvSpPr/>
      </dsp:nvSpPr>
      <dsp:spPr>
        <a:xfrm>
          <a:off x="458468" y="627056"/>
          <a:ext cx="4604923" cy="549287"/>
        </a:xfrm>
        <a:prstGeom prst="chevron">
          <a:avLst/>
        </a:prstGeom>
        <a:solidFill>
          <a:srgbClr val="8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Thursday, </a:t>
          </a:r>
          <a:r>
            <a:rPr lang="en-US" sz="3600" i="1" kern="1200" dirty="0" smtClean="0"/>
            <a:t>March 5</a:t>
          </a:r>
          <a:endParaRPr lang="en-US" sz="3600" i="1" kern="1200" dirty="0"/>
        </a:p>
      </dsp:txBody>
      <dsp:txXfrm>
        <a:off x="733112" y="627056"/>
        <a:ext cx="4055636" cy="549287"/>
      </dsp:txXfrm>
    </dsp:sp>
    <dsp:sp modelId="{4749B793-C53C-6340-9BDC-D6C969BF0CE3}">
      <dsp:nvSpPr>
        <dsp:cNvPr id="0" name=""/>
        <dsp:cNvSpPr/>
      </dsp:nvSpPr>
      <dsp:spPr>
        <a:xfrm>
          <a:off x="5105404" y="685799"/>
          <a:ext cx="1139771" cy="455908"/>
        </a:xfrm>
        <a:prstGeom prst="chevron">
          <a:avLst/>
        </a:prstGeom>
        <a:solidFill>
          <a:srgbClr val="008000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502</a:t>
          </a:r>
          <a:endParaRPr lang="en-US" sz="2900" kern="1200" dirty="0"/>
        </a:p>
      </dsp:txBody>
      <dsp:txXfrm>
        <a:off x="5333358" y="685799"/>
        <a:ext cx="683863" cy="455908"/>
      </dsp:txXfrm>
    </dsp:sp>
    <dsp:sp modelId="{C661E1B3-F153-324B-9C36-0636B0E2A87C}">
      <dsp:nvSpPr>
        <dsp:cNvPr id="0" name=""/>
        <dsp:cNvSpPr/>
      </dsp:nvSpPr>
      <dsp:spPr>
        <a:xfrm>
          <a:off x="458468" y="1253243"/>
          <a:ext cx="4609139" cy="549287"/>
        </a:xfrm>
        <a:prstGeom prst="chevron">
          <a:avLst/>
        </a:prstGeom>
        <a:solidFill>
          <a:srgbClr val="8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Friday, </a:t>
          </a:r>
          <a:r>
            <a:rPr lang="en-US" sz="3600" i="1" kern="1200" dirty="0" smtClean="0"/>
            <a:t>March 6</a:t>
          </a:r>
          <a:endParaRPr lang="en-US" sz="3600" i="1" kern="1200" dirty="0"/>
        </a:p>
      </dsp:txBody>
      <dsp:txXfrm>
        <a:off x="733112" y="1253243"/>
        <a:ext cx="4059852" cy="549287"/>
      </dsp:txXfrm>
    </dsp:sp>
    <dsp:sp modelId="{A75A41EA-8454-DB47-802C-8ED28E1DC109}">
      <dsp:nvSpPr>
        <dsp:cNvPr id="0" name=""/>
        <dsp:cNvSpPr/>
      </dsp:nvSpPr>
      <dsp:spPr>
        <a:xfrm>
          <a:off x="5105395" y="1295401"/>
          <a:ext cx="1139771" cy="455908"/>
        </a:xfrm>
        <a:prstGeom prst="chevron">
          <a:avLst/>
        </a:prstGeom>
        <a:solidFill>
          <a:srgbClr val="660066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506</a:t>
          </a:r>
          <a:endParaRPr lang="en-US" sz="2900" kern="1200" dirty="0"/>
        </a:p>
      </dsp:txBody>
      <dsp:txXfrm>
        <a:off x="5333349" y="1295401"/>
        <a:ext cx="683863" cy="455908"/>
      </dsp:txXfrm>
    </dsp:sp>
    <dsp:sp modelId="{82F22161-D5BF-844B-B433-B285BEA99D25}">
      <dsp:nvSpPr>
        <dsp:cNvPr id="0" name=""/>
        <dsp:cNvSpPr/>
      </dsp:nvSpPr>
      <dsp:spPr>
        <a:xfrm>
          <a:off x="6172198" y="685801"/>
          <a:ext cx="1139771" cy="455908"/>
        </a:xfrm>
        <a:prstGeom prst="chevron">
          <a:avLst/>
        </a:prstGeom>
        <a:solidFill>
          <a:srgbClr val="3366FF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551</a:t>
          </a:r>
          <a:endParaRPr lang="en-US" sz="2900" kern="1200" dirty="0"/>
        </a:p>
      </dsp:txBody>
      <dsp:txXfrm>
        <a:off x="6400152" y="685801"/>
        <a:ext cx="683863" cy="455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759A-6750-47BB-836B-023091EA158B}" type="datetimeFigureOut">
              <a:rPr lang="en-US" smtClean="0"/>
              <a:pPr/>
              <a:t>2/23/15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1D1F9-5057-4265-BF36-548BAC185D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45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1D1F9-5057-4265-BF36-548BAC185D7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746B-E450-437F-B4B8-B6CEC6563A65}" type="datetimeFigureOut">
              <a:rPr lang="en-US" smtClean="0"/>
              <a:pPr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88A1-B00D-4960-89D2-611041C27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746B-E450-437F-B4B8-B6CEC6563A65}" type="datetimeFigureOut">
              <a:rPr lang="en-US" smtClean="0"/>
              <a:pPr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88A1-B00D-4960-89D2-611041C27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746B-E450-437F-B4B8-B6CEC6563A65}" type="datetimeFigureOut">
              <a:rPr lang="en-US" smtClean="0"/>
              <a:pPr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88A1-B00D-4960-89D2-611041C27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746B-E450-437F-B4B8-B6CEC6563A65}" type="datetimeFigureOut">
              <a:rPr lang="en-US" smtClean="0"/>
              <a:pPr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88A1-B00D-4960-89D2-611041C27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746B-E450-437F-B4B8-B6CEC6563A65}" type="datetimeFigureOut">
              <a:rPr lang="en-US" smtClean="0"/>
              <a:pPr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88A1-B00D-4960-89D2-611041C27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746B-E450-437F-B4B8-B6CEC6563A65}" type="datetimeFigureOut">
              <a:rPr lang="en-US" smtClean="0"/>
              <a:pPr/>
              <a:t>2/23/15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88A1-B00D-4960-89D2-611041C27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746B-E450-437F-B4B8-B6CEC6563A65}" type="datetimeFigureOut">
              <a:rPr lang="en-US" smtClean="0"/>
              <a:pPr/>
              <a:t>2/23/15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88A1-B00D-4960-89D2-611041C27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746B-E450-437F-B4B8-B6CEC6563A65}" type="datetimeFigureOut">
              <a:rPr lang="en-US" smtClean="0"/>
              <a:pPr/>
              <a:t>2/23/15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88A1-B00D-4960-89D2-611041C27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746B-E450-437F-B4B8-B6CEC6563A65}" type="datetimeFigureOut">
              <a:rPr lang="en-US" smtClean="0"/>
              <a:pPr/>
              <a:t>2/23/15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88A1-B00D-4960-89D2-611041C27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746B-E450-437F-B4B8-B6CEC6563A65}" type="datetimeFigureOut">
              <a:rPr lang="en-US" smtClean="0"/>
              <a:pPr/>
              <a:t>2/23/15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88A1-B00D-4960-89D2-611041C27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746B-E450-437F-B4B8-B6CEC6563A65}" type="datetimeFigureOut">
              <a:rPr lang="en-US" smtClean="0"/>
              <a:pPr/>
              <a:t>2/23/15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88A1-B00D-4960-89D2-611041C27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C746B-E450-437F-B4B8-B6CEC6563A65}" type="datetimeFigureOut">
              <a:rPr lang="en-US" smtClean="0"/>
              <a:pPr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F88A1-B00D-4960-89D2-611041C27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hyperlink" Target="http://www.rpi.edu/dept/chem-eng/Biotech-Environ/FUNDAMNT/sugpoly.htm" TargetMode="Externa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7966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lin ang="5400000" scaled="0"/>
            <a:tileRect/>
          </a:gradFill>
          <a:ln>
            <a:solidFill>
              <a:srgbClr val="008000"/>
            </a:solidFill>
          </a:ln>
          <a:effectLst>
            <a:outerShdw blurRad="50800" dist="38100" dir="2700000" algn="tl" rotWithShape="0">
              <a:srgbClr val="008000">
                <a:alpha val="43000"/>
              </a:srgbClr>
            </a:outerShdw>
          </a:effectLst>
        </p:spPr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00" b="1" dirty="0" smtClean="0">
              <a:solidFill>
                <a:schemeClr val="bg1"/>
              </a:solidFill>
            </a:endParaRPr>
          </a:p>
          <a:p>
            <a:r>
              <a:rPr lang="en-US" sz="4900" b="1" dirty="0" smtClean="0">
                <a:solidFill>
                  <a:schemeClr val="bg1"/>
                </a:solidFill>
              </a:rPr>
              <a:t>What you are </a:t>
            </a:r>
            <a:r>
              <a:rPr lang="en-US" sz="4900" b="1" dirty="0" smtClean="0">
                <a:solidFill>
                  <a:schemeClr val="bg1"/>
                </a:solidFill>
              </a:rPr>
              <a:t>doing NOW</a:t>
            </a:r>
            <a:r>
              <a:rPr lang="en-US" sz="4900" b="1" dirty="0" smtClean="0">
                <a:solidFill>
                  <a:schemeClr val="bg1"/>
                </a:solidFill>
              </a:rPr>
              <a:t>…</a:t>
            </a:r>
          </a:p>
          <a:p>
            <a:endParaRPr lang="en-US" sz="2100" b="1" dirty="0">
              <a:solidFill>
                <a:srgbClr val="008000"/>
              </a:solidFill>
            </a:endParaRPr>
          </a:p>
          <a:p>
            <a:endParaRPr lang="en-US" sz="1000" b="1" dirty="0" smtClean="0">
              <a:solidFill>
                <a:srgbClr val="008000"/>
              </a:solidFill>
            </a:endParaRPr>
          </a:p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	</a:t>
            </a:r>
            <a:r>
              <a:rPr lang="en-US" sz="3700" b="1" dirty="0">
                <a:solidFill>
                  <a:srgbClr val="FF00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Turning in, stapled and </a:t>
            </a:r>
            <a:r>
              <a:rPr lang="en-US" sz="3700" b="1" i="1" u="sng" dirty="0">
                <a:solidFill>
                  <a:srgbClr val="FF00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IN ORDER:</a:t>
            </a:r>
            <a:endParaRPr lang="en-US" sz="3700" b="1" dirty="0">
              <a:solidFill>
                <a:srgbClr val="FF00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</a:endParaRPr>
          </a:p>
          <a:p>
            <a:pPr algn="l"/>
            <a:r>
              <a:rPr lang="en-US" sz="3700" b="1" dirty="0" smtClean="0">
                <a:solidFill>
                  <a:schemeClr val="bg1"/>
                </a:solidFill>
              </a:rPr>
              <a:t>	Lab </a:t>
            </a:r>
            <a:r>
              <a:rPr lang="en-US" sz="3700" b="1" dirty="0">
                <a:solidFill>
                  <a:schemeClr val="bg1"/>
                </a:solidFill>
              </a:rPr>
              <a:t>#3: </a:t>
            </a:r>
            <a:r>
              <a:rPr lang="en-US" sz="3700" b="1" i="1" dirty="0">
                <a:solidFill>
                  <a:schemeClr val="bg1"/>
                </a:solidFill>
              </a:rPr>
              <a:t>Investigations into Properties of </a:t>
            </a:r>
            <a:r>
              <a:rPr lang="en-US" sz="3700" b="1" i="1" dirty="0" smtClean="0">
                <a:solidFill>
                  <a:schemeClr val="bg1"/>
                </a:solidFill>
              </a:rPr>
              <a:t>	Solution </a:t>
            </a:r>
            <a:r>
              <a:rPr lang="en-US" sz="3700" b="1" i="1" dirty="0">
                <a:solidFill>
                  <a:srgbClr val="FFFFFF"/>
                </a:solidFill>
              </a:rPr>
              <a:t>pH </a:t>
            </a:r>
            <a:r>
              <a:rPr lang="en-US" sz="3700" b="1" i="1" dirty="0" smtClean="0">
                <a:solidFill>
                  <a:srgbClr val="FFFFFF"/>
                </a:solidFill>
              </a:rPr>
              <a:t>and Conductivity</a:t>
            </a:r>
            <a:endParaRPr lang="en-US" sz="3700" b="1" i="1" dirty="0">
              <a:solidFill>
                <a:srgbClr val="FFFFFF"/>
              </a:solidFill>
            </a:endParaRPr>
          </a:p>
          <a:p>
            <a:pPr algn="l"/>
            <a:r>
              <a:rPr lang="en-US" sz="2800" b="1" i="1" dirty="0" smtClean="0">
                <a:solidFill>
                  <a:srgbClr val="FFFFFF"/>
                </a:solidFill>
              </a:rPr>
              <a:t>		</a:t>
            </a:r>
            <a:r>
              <a:rPr lang="en-US" sz="2900" b="1" dirty="0">
                <a:solidFill>
                  <a:srgbClr val="FFFFFF"/>
                </a:solidFill>
              </a:rPr>
              <a:t>p</a:t>
            </a:r>
            <a:r>
              <a:rPr lang="en-US" sz="2900" b="1" dirty="0" smtClean="0">
                <a:solidFill>
                  <a:srgbClr val="FFFFFF"/>
                </a:solidFill>
              </a:rPr>
              <a:t>re-lab </a:t>
            </a:r>
            <a:r>
              <a:rPr lang="en-US" sz="2900" b="1" dirty="0">
                <a:solidFill>
                  <a:srgbClr val="FFFFFF"/>
                </a:solidFill>
              </a:rPr>
              <a:t>exercise (</a:t>
            </a:r>
            <a:r>
              <a:rPr lang="en-US" sz="2900" b="1" dirty="0" smtClean="0">
                <a:solidFill>
                  <a:srgbClr val="FFFFFF"/>
                </a:solidFill>
              </a:rPr>
              <a:t>62-65) </a:t>
            </a:r>
            <a:r>
              <a:rPr lang="en-US" sz="2900" b="1" dirty="0">
                <a:solidFill>
                  <a:srgbClr val="FFFFFF"/>
                </a:solidFill>
              </a:rPr>
              <a:t>and l</a:t>
            </a:r>
            <a:r>
              <a:rPr lang="en-US" sz="2900" b="1" dirty="0" smtClean="0">
                <a:solidFill>
                  <a:srgbClr val="FFFFFF"/>
                </a:solidFill>
              </a:rPr>
              <a:t>ab  </a:t>
            </a:r>
          </a:p>
          <a:p>
            <a:pPr algn="l"/>
            <a:r>
              <a:rPr lang="en-US" sz="2900" b="1" dirty="0" smtClean="0">
                <a:solidFill>
                  <a:srgbClr val="FFFFFF"/>
                </a:solidFill>
              </a:rPr>
              <a:t>                       exercises with review questions (66-68) </a:t>
            </a:r>
            <a:endParaRPr lang="en-US" sz="2900" b="1" dirty="0">
              <a:solidFill>
                <a:srgbClr val="FFFFFF"/>
              </a:solidFill>
            </a:endParaRPr>
          </a:p>
          <a:p>
            <a:pPr lvl="1"/>
            <a:endParaRPr lang="en-US" sz="1000" dirty="0" smtClean="0">
              <a:solidFill>
                <a:srgbClr val="FF0000"/>
              </a:solidFill>
            </a:endParaRPr>
          </a:p>
          <a:p>
            <a:pPr algn="l"/>
            <a:r>
              <a:rPr lang="en-US" sz="3700" b="1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	Sticker </a:t>
            </a:r>
            <a:r>
              <a:rPr lang="en-US" sz="3700" b="1" dirty="0">
                <a:solidFill>
                  <a:srgbClr val="FF00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for completed work but NOT to </a:t>
            </a:r>
            <a:r>
              <a:rPr lang="en-US" sz="3700" b="1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	tear out</a:t>
            </a:r>
            <a:r>
              <a:rPr lang="en-US" sz="3700" b="1" i="1" dirty="0">
                <a:solidFill>
                  <a:srgbClr val="FF00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:</a:t>
            </a:r>
            <a:endParaRPr lang="en-US" sz="3700" dirty="0">
              <a:solidFill>
                <a:srgbClr val="FF0000"/>
              </a:solidFill>
              <a:latin typeface="Avenir Black"/>
              <a:cs typeface="Avenir Black"/>
            </a:endParaRPr>
          </a:p>
          <a:p>
            <a:pPr lvl="1"/>
            <a:endParaRPr lang="en-US" sz="1000" dirty="0">
              <a:solidFill>
                <a:srgbClr val="FF0000"/>
              </a:solidFill>
            </a:endParaRPr>
          </a:p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	</a:t>
            </a:r>
            <a:r>
              <a:rPr lang="en-US" sz="3700" b="1" dirty="0" smtClean="0">
                <a:solidFill>
                  <a:srgbClr val="FF0000"/>
                </a:solidFill>
              </a:rPr>
              <a:t>Lab </a:t>
            </a:r>
            <a:r>
              <a:rPr lang="en-US" sz="3700" b="1" dirty="0">
                <a:solidFill>
                  <a:srgbClr val="FF0000"/>
                </a:solidFill>
              </a:rPr>
              <a:t>#4: </a:t>
            </a:r>
            <a:r>
              <a:rPr lang="en-US" sz="3700" b="1" i="1" dirty="0">
                <a:solidFill>
                  <a:srgbClr val="FF0000"/>
                </a:solidFill>
              </a:rPr>
              <a:t>What</a:t>
            </a:r>
            <a:r>
              <a:rPr lang="fr-FR" sz="3700" b="1" i="1" dirty="0">
                <a:solidFill>
                  <a:srgbClr val="FF0000"/>
                </a:solidFill>
              </a:rPr>
              <a:t>’</a:t>
            </a:r>
            <a:r>
              <a:rPr lang="en-US" sz="3700" b="1" i="1" dirty="0">
                <a:solidFill>
                  <a:srgbClr val="FF0000"/>
                </a:solidFill>
              </a:rPr>
              <a:t>s in Our Food?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		  </a:t>
            </a:r>
            <a:r>
              <a:rPr lang="en-US" sz="2900" b="1" dirty="0" smtClean="0">
                <a:solidFill>
                  <a:srgbClr val="FF0000"/>
                </a:solidFill>
              </a:rPr>
              <a:t>pre-lab exercise to </a:t>
            </a:r>
            <a:r>
              <a:rPr lang="en-US" sz="2900" b="1" dirty="0">
                <a:solidFill>
                  <a:srgbClr val="FF0000"/>
                </a:solidFill>
              </a:rPr>
              <a:t>check for completion </a:t>
            </a:r>
            <a:r>
              <a:rPr lang="en-US" sz="2900" b="1" dirty="0" smtClean="0">
                <a:solidFill>
                  <a:srgbClr val="FF0000"/>
                </a:solidFill>
              </a:rPr>
              <a:t>		             (75-77)</a:t>
            </a:r>
            <a:endParaRPr lang="en-US" sz="2900" b="1" dirty="0">
              <a:solidFill>
                <a:srgbClr val="FF0000"/>
              </a:solidFill>
            </a:endParaRPr>
          </a:p>
          <a:p>
            <a:pPr lvl="2"/>
            <a:endParaRPr lang="en-US" sz="21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49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763000" cy="6401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IV. Testing for proteins</a:t>
            </a:r>
          </a:p>
          <a:p>
            <a:endParaRPr lang="en-US" dirty="0"/>
          </a:p>
          <a:p>
            <a:pPr algn="ctr"/>
            <a:r>
              <a:rPr lang="en-US" sz="2000" b="1" dirty="0" smtClean="0"/>
              <a:t>Sodium hydroxide and Copper sulfate test: </a:t>
            </a:r>
          </a:p>
          <a:p>
            <a:pPr algn="ctr"/>
            <a:r>
              <a:rPr lang="en-US" sz="2000" b="1" dirty="0" smtClean="0"/>
              <a:t>these tests for the presence of a peptide bond</a:t>
            </a:r>
          </a:p>
          <a:p>
            <a:endParaRPr lang="en-US" dirty="0"/>
          </a:p>
          <a:p>
            <a:r>
              <a:rPr lang="en-US" dirty="0" smtClean="0"/>
              <a:t>     Tube 1			</a:t>
            </a:r>
            <a:r>
              <a:rPr lang="en-US" dirty="0"/>
              <a:t> </a:t>
            </a:r>
            <a:r>
              <a:rPr lang="en-US" dirty="0" smtClean="0"/>
              <a:t>    Tube 2</a:t>
            </a:r>
          </a:p>
          <a:p>
            <a:r>
              <a:rPr lang="en-US" dirty="0" smtClean="0"/>
              <a:t>     5 mL of water		     5 mL of water</a:t>
            </a:r>
          </a:p>
          <a:p>
            <a:r>
              <a:rPr lang="en-US" dirty="0" smtClean="0"/>
              <a:t>     20 drops of </a:t>
            </a:r>
            <a:r>
              <a:rPr lang="en-US" dirty="0" err="1" smtClean="0"/>
              <a:t>NaOH</a:t>
            </a: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  20 drops of </a:t>
            </a:r>
            <a:r>
              <a:rPr lang="en-US" dirty="0" err="1" smtClean="0"/>
              <a:t>NaOH</a:t>
            </a:r>
            <a:endParaRPr lang="en-US" dirty="0" smtClean="0"/>
          </a:p>
          <a:p>
            <a:r>
              <a:rPr lang="en-US" dirty="0" smtClean="0"/>
              <a:t>     20 drops of CuSO4	</a:t>
            </a:r>
            <a:r>
              <a:rPr lang="en-US" dirty="0"/>
              <a:t> </a:t>
            </a:r>
            <a:r>
              <a:rPr lang="en-US" dirty="0" smtClean="0"/>
              <a:t>    20 drops of CuSO4</a:t>
            </a:r>
          </a:p>
          <a:p>
            <a:r>
              <a:rPr lang="en-US" dirty="0" smtClean="0"/>
              <a:t>     10 drops of water	</a:t>
            </a:r>
            <a:r>
              <a:rPr lang="en-US" dirty="0"/>
              <a:t> </a:t>
            </a:r>
            <a:r>
              <a:rPr lang="en-US" dirty="0" smtClean="0"/>
              <a:t>    10 drops of albumin</a:t>
            </a:r>
          </a:p>
          <a:p>
            <a:endParaRPr lang="en-US" dirty="0" smtClean="0"/>
          </a:p>
          <a:p>
            <a:r>
              <a:rPr lang="en-US" dirty="0" smtClean="0"/>
              <a:t>      Shake			     Shake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 </a:t>
            </a:r>
            <a:r>
              <a:rPr lang="en-US" dirty="0"/>
              <a:t>Which is the positive control? Which is the negative control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1" name="Flowchart: Delay 10"/>
          <p:cNvSpPr/>
          <p:nvPr/>
        </p:nvSpPr>
        <p:spPr>
          <a:xfrm rot="5400000">
            <a:off x="495300" y="4610100"/>
            <a:ext cx="2286000" cy="685800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Delay 11"/>
          <p:cNvSpPr/>
          <p:nvPr/>
        </p:nvSpPr>
        <p:spPr>
          <a:xfrm rot="5400000">
            <a:off x="3162300" y="4610100"/>
            <a:ext cx="2286000" cy="685800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Delay 12"/>
          <p:cNvSpPr/>
          <p:nvPr/>
        </p:nvSpPr>
        <p:spPr>
          <a:xfrm rot="5400000">
            <a:off x="914400" y="5029200"/>
            <a:ext cx="1447800" cy="533400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Delay 13"/>
          <p:cNvSpPr/>
          <p:nvPr/>
        </p:nvSpPr>
        <p:spPr>
          <a:xfrm rot="5400000">
            <a:off x="3581400" y="5029200"/>
            <a:ext cx="1447800" cy="533400"/>
          </a:xfrm>
          <a:prstGeom prst="flowChartDelay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http://www.peptideguide.com/images/peptide-bond.gif"/>
          <p:cNvPicPr>
            <a:picLocks noChangeAspect="1" noChangeArrowheads="1"/>
          </p:cNvPicPr>
          <p:nvPr/>
        </p:nvPicPr>
        <p:blipFill>
          <a:blip r:embed="rId3" cstate="print"/>
          <a:srcRect l="56225"/>
          <a:stretch>
            <a:fillRect/>
          </a:stretch>
        </p:blipFill>
        <p:spPr bwMode="auto">
          <a:xfrm>
            <a:off x="5502911" y="3124199"/>
            <a:ext cx="3183889" cy="1752601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562600" y="4859179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i="1" dirty="0" smtClean="0"/>
              <a:t>http://www.peptideguide.com/images/peptide-bond.gif</a:t>
            </a:r>
            <a:endParaRPr lang="en-US" sz="1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839200" cy="6401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V. Testing for Vitamin C</a:t>
            </a:r>
          </a:p>
          <a:p>
            <a:endParaRPr lang="en-US" dirty="0"/>
          </a:p>
          <a:p>
            <a:pPr algn="ctr"/>
            <a:r>
              <a:rPr lang="en-US" sz="2800" b="1" dirty="0" err="1" smtClean="0"/>
              <a:t>Indophenol</a:t>
            </a:r>
            <a:r>
              <a:rPr lang="en-US" sz="2800" b="1" dirty="0" smtClean="0"/>
              <a:t> Solution</a:t>
            </a:r>
          </a:p>
          <a:p>
            <a:endParaRPr lang="en-US" dirty="0"/>
          </a:p>
          <a:p>
            <a:r>
              <a:rPr lang="en-US" dirty="0" smtClean="0"/>
              <a:t>		Tube 1				Tube 2</a:t>
            </a:r>
          </a:p>
          <a:p>
            <a:r>
              <a:rPr lang="en-US" dirty="0" smtClean="0"/>
              <a:t>		20 drops of indophenol		20 drops of indophenol</a:t>
            </a:r>
          </a:p>
          <a:p>
            <a:r>
              <a:rPr lang="en-US" dirty="0" smtClean="0"/>
              <a:t>		10 drops of Vitamin C/ascorbic acid	10 drops of water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dirty="0" smtClean="0"/>
              <a:t>     Which is the positive control? Which is the negative control?</a:t>
            </a:r>
            <a:endParaRPr lang="en-US" dirty="0"/>
          </a:p>
          <a:p>
            <a:endParaRPr lang="en-US" dirty="0"/>
          </a:p>
        </p:txBody>
      </p:sp>
      <p:sp>
        <p:nvSpPr>
          <p:cNvPr id="3" name="Flowchart: Delay 2"/>
          <p:cNvSpPr/>
          <p:nvPr/>
        </p:nvSpPr>
        <p:spPr>
          <a:xfrm rot="5400000">
            <a:off x="2019299" y="4000500"/>
            <a:ext cx="2286000" cy="685800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Delay 3"/>
          <p:cNvSpPr/>
          <p:nvPr/>
        </p:nvSpPr>
        <p:spPr>
          <a:xfrm rot="5400000">
            <a:off x="5295900" y="4000500"/>
            <a:ext cx="2286000" cy="685800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elay 4"/>
          <p:cNvSpPr/>
          <p:nvPr/>
        </p:nvSpPr>
        <p:spPr>
          <a:xfrm rot="5400000">
            <a:off x="2438399" y="4419600"/>
            <a:ext cx="1447800" cy="533400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elay 5"/>
          <p:cNvSpPr/>
          <p:nvPr/>
        </p:nvSpPr>
        <p:spPr>
          <a:xfrm rot="5400000">
            <a:off x="5715000" y="4419600"/>
            <a:ext cx="1447800" cy="533400"/>
          </a:xfrm>
          <a:prstGeom prst="flowChartDelay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45820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Activity II:  Test the types of organic molecules in your every day food.</a:t>
            </a:r>
          </a:p>
          <a:p>
            <a:endParaRPr lang="en-US" dirty="0"/>
          </a:p>
          <a:p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You can choose to test TWO different foods and test the organic molecule base on what you think they should test positive for.</a:t>
            </a:r>
          </a:p>
          <a:p>
            <a:r>
              <a:rPr lang="en-US" sz="2400" i="1" dirty="0" smtClean="0"/>
              <a:t>Ex. Test a lunch meat for proteins and cereal for simple sugars.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You can choose to test ONE food for TWO types of organic molecules it should test positive for.</a:t>
            </a:r>
          </a:p>
          <a:p>
            <a:r>
              <a:rPr lang="en-US" sz="2400" i="1" dirty="0" smtClean="0"/>
              <a:t>Ex. Test a lunch meat for fats and proteins.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need to crush the food and suspend it in water.  Boil the suspension for a minute or two to release the nutrients into the solution.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3816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Activity III: Testing for lactose</a:t>
            </a:r>
          </a:p>
          <a:p>
            <a:endParaRPr lang="en-US" dirty="0"/>
          </a:p>
          <a:p>
            <a:pPr algn="ctr"/>
            <a:r>
              <a:rPr lang="en-US" sz="2000" b="1" dirty="0" smtClean="0">
                <a:solidFill>
                  <a:srgbClr val="3366FF"/>
                </a:solidFill>
              </a:rPr>
              <a:t>Lactose is a disaccharide of two simple sugars: glucose and </a:t>
            </a:r>
            <a:r>
              <a:rPr lang="en-US" sz="2000" b="1" dirty="0" err="1" smtClean="0">
                <a:solidFill>
                  <a:srgbClr val="3366FF"/>
                </a:solidFill>
              </a:rPr>
              <a:t>galactose</a:t>
            </a:r>
            <a:r>
              <a:rPr lang="en-US" sz="2000" b="1" dirty="0" smtClean="0">
                <a:solidFill>
                  <a:srgbClr val="3366FF"/>
                </a:solidFill>
              </a:rPr>
              <a:t>.  </a:t>
            </a:r>
          </a:p>
          <a:p>
            <a:pPr algn="just"/>
            <a:r>
              <a:rPr lang="en-US" sz="2000" dirty="0" smtClean="0"/>
              <a:t>The enzyme lactase cleaves the bonds that hold these two simple sugars during digestion.</a:t>
            </a:r>
          </a:p>
          <a:p>
            <a:pPr algn="just"/>
            <a:endParaRPr lang="en-US" sz="1000" dirty="0"/>
          </a:p>
          <a:p>
            <a:pPr algn="ctr"/>
            <a:r>
              <a:rPr lang="en-US" sz="2000" b="1" dirty="0" smtClean="0">
                <a:solidFill>
                  <a:srgbClr val="3366FF"/>
                </a:solidFill>
              </a:rPr>
              <a:t>Individuals that do not produce lactase are unable to tolerate lactose.  </a:t>
            </a:r>
          </a:p>
          <a:p>
            <a:pPr algn="just"/>
            <a:r>
              <a:rPr lang="en-US" sz="2000" dirty="0" smtClean="0"/>
              <a:t>In the past few years, milk companies have produced lactose-free milk (Lactaid).  In this milk, the lactose sugar has been pre-hydrolyzed by the enzyme lactase.</a:t>
            </a:r>
            <a:endParaRPr lang="en-US" sz="1600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pic>
        <p:nvPicPr>
          <p:cNvPr id="1026" name="Picture 2" descr="http://www.hcc.mnscu.edu/chem/V.25/lactos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621130"/>
            <a:ext cx="4267200" cy="285587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295400" y="652019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i="1" dirty="0" smtClean="0"/>
              <a:t>http://www.hcc.mnscu.edu/chem/V.25/lactose_1.jpg</a:t>
            </a:r>
            <a:endParaRPr lang="en-US" sz="1100" i="1" dirty="0"/>
          </a:p>
        </p:txBody>
      </p:sp>
      <p:pic>
        <p:nvPicPr>
          <p:cNvPr id="1028" name="Picture 4" descr="http://www.dentonrc.com/sharedcontent/dws/img/v3/02-05-2008.NH_05lactaid.G8P2B3PPM.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429000"/>
            <a:ext cx="1447800" cy="306106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715000" y="64886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i="1" dirty="0" smtClean="0"/>
              <a:t>http://www.dentonrc.com/sharedcontent/dws/img/v3/02-05-2008.NH_05lactaid.G8P2B3PPM.1.jpg</a:t>
            </a:r>
            <a:endParaRPr lang="en-US" sz="9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41000">
                <a:srgbClr val="008000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008000"/>
            </a:solidFill>
          </a:ln>
          <a:effectLst>
            <a:outerShdw blurRad="50800" dist="38100" dir="2700000" algn="tl" rotWithShape="0">
              <a:srgbClr val="008000">
                <a:alpha val="43000"/>
              </a:srgbClr>
            </a:outerShdw>
          </a:effectLst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00" b="1" dirty="0" smtClean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endParaRPr lang="en-US" sz="2000" b="1" dirty="0" smtClean="0">
              <a:solidFill>
                <a:srgbClr val="008000"/>
              </a:solidFill>
            </a:endParaRPr>
          </a:p>
          <a:p>
            <a:pPr>
              <a:lnSpc>
                <a:spcPct val="110000"/>
              </a:lnSpc>
            </a:pPr>
            <a:endParaRPr lang="en-US" sz="2100" b="1" dirty="0" smtClean="0">
              <a:solidFill>
                <a:srgbClr val="008000"/>
              </a:solidFill>
            </a:endParaRPr>
          </a:p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rgbClr val="008000"/>
                </a:solidFill>
              </a:rPr>
              <a:t>There’s A LOT to do, but the procedures are not too difficult…</a:t>
            </a:r>
          </a:p>
          <a:p>
            <a:pPr>
              <a:lnSpc>
                <a:spcPct val="110000"/>
              </a:lnSpc>
            </a:pPr>
            <a:endParaRPr lang="en-US" sz="2100" b="1" dirty="0" smtClean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4100" b="1" dirty="0" smtClean="0">
                <a:solidFill>
                  <a:schemeClr val="bg1"/>
                </a:solidFill>
              </a:rPr>
              <a:t>“simply” pay attention </a:t>
            </a:r>
            <a:r>
              <a:rPr lang="en-US" sz="4100" b="1" dirty="0" smtClean="0">
                <a:solidFill>
                  <a:srgbClr val="FFFFFF"/>
                </a:solidFill>
              </a:rPr>
              <a:t>to your procedures </a:t>
            </a:r>
          </a:p>
          <a:p>
            <a:pPr>
              <a:lnSpc>
                <a:spcPct val="110000"/>
              </a:lnSpc>
            </a:pPr>
            <a:r>
              <a:rPr lang="en-US" sz="4100" b="1" dirty="0" smtClean="0">
                <a:solidFill>
                  <a:srgbClr val="FFFFFF"/>
                </a:solidFill>
              </a:rPr>
              <a:t>and be sure to record your results.</a:t>
            </a:r>
          </a:p>
          <a:p>
            <a:endParaRPr lang="en-US" sz="1000" b="1" dirty="0">
              <a:solidFill>
                <a:schemeClr val="bg2"/>
              </a:solidFill>
            </a:endParaRPr>
          </a:p>
          <a:p>
            <a:endParaRPr lang="en-US" sz="2500" b="1" dirty="0" smtClean="0">
              <a:solidFill>
                <a:schemeClr val="bg2"/>
              </a:solidFill>
            </a:endParaRPr>
          </a:p>
          <a:p>
            <a:r>
              <a:rPr lang="en-US" sz="5500" b="1" dirty="0" smtClean="0">
                <a:solidFill>
                  <a:schemeClr val="bg1"/>
                </a:solidFill>
              </a:rPr>
              <a:t>Let’s </a:t>
            </a:r>
            <a:r>
              <a:rPr lang="en-US" sz="5500" b="1" dirty="0">
                <a:solidFill>
                  <a:schemeClr val="bg1"/>
                </a:solidFill>
              </a:rPr>
              <a:t>get to WORK!!!</a:t>
            </a:r>
          </a:p>
          <a:p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90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gradFill flip="none" rotWithShape="1">
            <a:gsLst>
              <a:gs pos="87000">
                <a:srgbClr val="FF00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>
            <a:gradFill flip="none" rotWithShape="1">
              <a:gsLst>
                <a:gs pos="3000">
                  <a:srgbClr val="FF0000"/>
                </a:gs>
                <a:gs pos="100000">
                  <a:prstClr val="white"/>
                </a:gs>
              </a:gsLst>
              <a:path path="rect">
                <a:fillToRect l="50000" t="50000" r="50000" b="50000"/>
              </a:path>
              <a:tileRect/>
            </a:gradFill>
          </a:ln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00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Due Next Week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04800" y="1447800"/>
            <a:ext cx="8839200" cy="5257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Avenir Black"/>
                <a:cs typeface="Avenir Black"/>
              </a:rPr>
              <a:t>Lab #4</a:t>
            </a:r>
            <a:r>
              <a:rPr lang="en-US" sz="2800" b="1" dirty="0">
                <a:solidFill>
                  <a:srgbClr val="FF0000"/>
                </a:solidFill>
                <a:latin typeface="Avenir Black"/>
                <a:cs typeface="Avenir Black"/>
              </a:rPr>
              <a:t>: What</a:t>
            </a:r>
            <a:r>
              <a:rPr lang="fr-FR" sz="2800" b="1" dirty="0">
                <a:solidFill>
                  <a:srgbClr val="FF0000"/>
                </a:solidFill>
                <a:latin typeface="Avenir Black"/>
                <a:cs typeface="Avenir Black"/>
              </a:rPr>
              <a:t>’</a:t>
            </a:r>
            <a:r>
              <a:rPr lang="en-US" sz="2800" b="1" dirty="0">
                <a:solidFill>
                  <a:srgbClr val="FF0000"/>
                </a:solidFill>
                <a:latin typeface="Avenir Black"/>
                <a:cs typeface="Avenir Black"/>
              </a:rPr>
              <a:t>s in Our Food?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Avenir Black"/>
                <a:cs typeface="Avenir Black"/>
              </a:rPr>
              <a:t>	Pre</a:t>
            </a:r>
            <a:r>
              <a:rPr lang="en-US" sz="2000" b="1" dirty="0">
                <a:solidFill>
                  <a:srgbClr val="FF0000"/>
                </a:solidFill>
                <a:latin typeface="Avenir Black"/>
                <a:cs typeface="Avenir Black"/>
              </a:rPr>
              <a:t>-Lab exercise </a:t>
            </a:r>
            <a:r>
              <a:rPr lang="en-US" sz="2000" b="1" dirty="0" smtClean="0">
                <a:solidFill>
                  <a:srgbClr val="FF0000"/>
                </a:solidFill>
                <a:latin typeface="Avenir Black"/>
                <a:cs typeface="Avenir Black"/>
              </a:rPr>
              <a:t>(75-77) </a:t>
            </a:r>
            <a:r>
              <a:rPr lang="en-US" sz="2000" b="1" dirty="0" smtClean="0">
                <a:solidFill>
                  <a:srgbClr val="FF0000"/>
                </a:solidFill>
                <a:latin typeface="Avenir Black"/>
                <a:cs typeface="Avenir Black"/>
              </a:rPr>
              <a:t>&amp; </a:t>
            </a:r>
            <a:r>
              <a:rPr lang="en-US" sz="2000" b="1" dirty="0" smtClean="0">
                <a:solidFill>
                  <a:srgbClr val="FF0000"/>
                </a:solidFill>
                <a:latin typeface="Avenir Black"/>
                <a:cs typeface="Avenir Black"/>
              </a:rPr>
              <a:t>responses </a:t>
            </a:r>
            <a:r>
              <a:rPr lang="en-US" sz="2000" b="1" dirty="0" smtClean="0">
                <a:solidFill>
                  <a:srgbClr val="FF0000"/>
                </a:solidFill>
                <a:latin typeface="Avenir Black"/>
                <a:cs typeface="Avenir Black"/>
              </a:rPr>
              <a:t>to Lab </a:t>
            </a:r>
            <a:r>
              <a:rPr lang="en-US" sz="2000" b="1" dirty="0" smtClean="0">
                <a:solidFill>
                  <a:srgbClr val="FF0000"/>
                </a:solidFill>
                <a:latin typeface="Avenir Black"/>
                <a:cs typeface="Avenir Black"/>
              </a:rPr>
              <a:t>Questions (</a:t>
            </a:r>
            <a:r>
              <a:rPr lang="en-US" sz="2000" b="1" dirty="0" smtClean="0">
                <a:solidFill>
                  <a:srgbClr val="FF0000"/>
                </a:solidFill>
                <a:latin typeface="Avenir Black"/>
                <a:cs typeface="Avenir Black"/>
              </a:rPr>
              <a:t>79-82)</a:t>
            </a:r>
          </a:p>
          <a:p>
            <a:pPr marL="0" indent="0">
              <a:buNone/>
            </a:pPr>
            <a:endParaRPr lang="en-US" sz="1000" dirty="0" smtClean="0">
              <a:solidFill>
                <a:srgbClr val="FF0000"/>
              </a:solidFill>
              <a:latin typeface="Avenir Black"/>
              <a:cs typeface="Avenir Black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Avenir Black"/>
                <a:cs typeface="Avenir Black"/>
              </a:rPr>
              <a:t>Lab #5: Dissection of the Fetal Pig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Avenir Black"/>
                <a:cs typeface="Avenir Black"/>
              </a:rPr>
              <a:t>	Pre</a:t>
            </a:r>
            <a:r>
              <a:rPr lang="en-US" sz="2000" b="1" dirty="0">
                <a:solidFill>
                  <a:srgbClr val="FF0000"/>
                </a:solidFill>
                <a:latin typeface="Avenir Black"/>
                <a:cs typeface="Avenir Black"/>
              </a:rPr>
              <a:t>-Lab exercise to check for completion </a:t>
            </a:r>
            <a:r>
              <a:rPr lang="en-US" sz="2000" b="1" dirty="0" smtClean="0">
                <a:solidFill>
                  <a:srgbClr val="FF0000"/>
                </a:solidFill>
                <a:latin typeface="Avenir Black"/>
                <a:cs typeface="Avenir Black"/>
              </a:rPr>
              <a:t>(89)</a:t>
            </a:r>
          </a:p>
          <a:p>
            <a:pPr marL="0" indent="0">
              <a:buNone/>
            </a:pPr>
            <a:endParaRPr lang="en-US" sz="1000" b="1" dirty="0">
              <a:solidFill>
                <a:srgbClr val="FF0000"/>
              </a:solidFill>
              <a:latin typeface="Avenir Black"/>
              <a:cs typeface="Avenir Black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Avenir Black"/>
                <a:cs typeface="Avenir Black"/>
              </a:rPr>
              <a:t>Extra credit Nutrition work</a:t>
            </a:r>
            <a:endParaRPr lang="en-US" sz="2800" dirty="0" smtClean="0">
              <a:latin typeface="Avenir Black"/>
              <a:cs typeface="Avenir Black"/>
            </a:endParaRPr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34263280"/>
              </p:ext>
            </p:extLst>
          </p:nvPr>
        </p:nvGraphicFramePr>
        <p:xfrm>
          <a:off x="228600" y="4648200"/>
          <a:ext cx="8458200" cy="180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9811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2900" y="859066"/>
            <a:ext cx="84582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Part I: Testing Different Macromolecules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Know how each macromolecule tests positive or negative for a specific test</a:t>
            </a:r>
          </a:p>
          <a:p>
            <a:endParaRPr lang="en-US" sz="2000" b="1" dirty="0" smtClean="0"/>
          </a:p>
          <a:p>
            <a:r>
              <a:rPr lang="en-US" sz="3600" b="1" dirty="0" smtClean="0"/>
              <a:t>Part II: Testing Different Foods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Use the same tests from Part I to test two foods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Use two tests from Part I to test the same food</a:t>
            </a:r>
            <a:endParaRPr lang="en-US" sz="2800" dirty="0"/>
          </a:p>
          <a:p>
            <a:endParaRPr lang="en-US" sz="2000" dirty="0" smtClean="0"/>
          </a:p>
          <a:p>
            <a:r>
              <a:rPr lang="en-US" sz="3600" b="1" dirty="0" smtClean="0"/>
              <a:t>Part III: Testing Lactaid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Determine if a sample of </a:t>
            </a:r>
            <a:r>
              <a:rPr lang="en-US" sz="2800" dirty="0" err="1" smtClean="0"/>
              <a:t>lactaid</a:t>
            </a:r>
            <a:r>
              <a:rPr lang="en-US" sz="2800" dirty="0" smtClean="0"/>
              <a:t> is still good for lactose-intolerance individuals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3593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686800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ctr"/>
            <a:r>
              <a:rPr lang="en-US" sz="4000" b="1" dirty="0" smtClean="0"/>
              <a:t>Activity I: Testing for organic molecules </a:t>
            </a:r>
          </a:p>
          <a:p>
            <a:pPr marL="400050" indent="-400050">
              <a:buAutoNum type="romanUcPeriod"/>
            </a:pPr>
            <a:endParaRPr lang="en-US" b="1" dirty="0" smtClean="0"/>
          </a:p>
          <a:p>
            <a:pPr marL="571500" indent="-571500" algn="ctr">
              <a:buAutoNum type="romanUcPeriod"/>
            </a:pPr>
            <a:r>
              <a:rPr lang="en-US" sz="2800" b="1" dirty="0" smtClean="0"/>
              <a:t>Testing for Simple Sugars (also reducing sugars)   </a:t>
            </a:r>
          </a:p>
          <a:p>
            <a:pPr algn="ctr"/>
            <a:r>
              <a:rPr lang="en-US" sz="2000" b="1" dirty="0" smtClean="0"/>
              <a:t>Test: Benedict’s Test</a:t>
            </a:r>
          </a:p>
          <a:p>
            <a:pPr marL="400050" indent="-400050"/>
            <a:endParaRPr lang="en-US" dirty="0"/>
          </a:p>
          <a:p>
            <a:pPr marL="400050" indent="-400050"/>
            <a:r>
              <a:rPr lang="en-US" dirty="0"/>
              <a:t>	</a:t>
            </a:r>
            <a:r>
              <a:rPr lang="en-US" dirty="0" smtClean="0"/>
              <a:t>	Tube 1: 				Tube 2:</a:t>
            </a:r>
          </a:p>
          <a:p>
            <a:pPr marL="400050" indent="-400050"/>
            <a:r>
              <a:rPr lang="en-US" dirty="0" smtClean="0"/>
              <a:t>		5 mL water			5 mL water</a:t>
            </a:r>
          </a:p>
          <a:p>
            <a:pPr marL="400050" indent="-400050"/>
            <a:r>
              <a:rPr lang="en-US" dirty="0" smtClean="0"/>
              <a:t>		20 drops of water			20 drops of 4% glucose solution</a:t>
            </a:r>
          </a:p>
          <a:p>
            <a:pPr marL="400050" indent="-400050"/>
            <a:r>
              <a:rPr lang="en-US" dirty="0" smtClean="0"/>
              <a:t>		20 drops of Benedict’s Reagent	20 drops of Benedict’s Reagent</a:t>
            </a:r>
          </a:p>
          <a:p>
            <a:pPr marL="400050" indent="-400050"/>
            <a:endParaRPr lang="en-US" dirty="0"/>
          </a:p>
          <a:p>
            <a:pPr marL="400050" indent="-400050"/>
            <a:r>
              <a:rPr lang="en-US" dirty="0" smtClean="0"/>
              <a:t>		Heat for 5-10 minutes		Heat for 5-10 minutes</a:t>
            </a:r>
          </a:p>
          <a:p>
            <a:pPr marL="400050" indent="-400050"/>
            <a:endParaRPr lang="en-US" dirty="0"/>
          </a:p>
          <a:p>
            <a:pPr marL="400050" indent="-400050"/>
            <a:endParaRPr lang="en-US" dirty="0" smtClean="0"/>
          </a:p>
          <a:p>
            <a:pPr marL="400050" indent="-400050"/>
            <a:endParaRPr lang="en-US" dirty="0"/>
          </a:p>
          <a:p>
            <a:pPr marL="400050" indent="-400050"/>
            <a:endParaRPr lang="en-US" dirty="0" smtClean="0"/>
          </a:p>
          <a:p>
            <a:pPr marL="400050" indent="-400050"/>
            <a:endParaRPr lang="en-US" dirty="0"/>
          </a:p>
          <a:p>
            <a:pPr marL="400050" indent="-400050"/>
            <a:endParaRPr lang="en-US" dirty="0" smtClean="0"/>
          </a:p>
          <a:p>
            <a:pPr marL="400050" indent="-400050"/>
            <a:r>
              <a:rPr lang="en-US" dirty="0" smtClean="0"/>
              <a:t>			             </a:t>
            </a:r>
          </a:p>
          <a:p>
            <a:pPr marL="400050" indent="-400050"/>
            <a:r>
              <a:rPr lang="en-US" dirty="0" smtClean="0"/>
              <a:t>			              Which </a:t>
            </a:r>
            <a:r>
              <a:rPr lang="en-US" dirty="0"/>
              <a:t>is the positive control? </a:t>
            </a:r>
            <a:endParaRPr lang="en-US" dirty="0" smtClean="0"/>
          </a:p>
          <a:p>
            <a:pPr marL="400050" indent="-400050"/>
            <a:r>
              <a:rPr lang="en-US" dirty="0" smtClean="0"/>
              <a:t>			             Which </a:t>
            </a:r>
            <a:r>
              <a:rPr lang="en-US" dirty="0"/>
              <a:t>is the negative control?</a:t>
            </a:r>
          </a:p>
          <a:p>
            <a:pPr marL="400050" indent="-400050"/>
            <a:endParaRPr lang="en-US" dirty="0" smtClean="0"/>
          </a:p>
          <a:p>
            <a:pPr marL="400050" indent="-400050"/>
            <a:endParaRPr lang="en-US" dirty="0"/>
          </a:p>
          <a:p>
            <a:pPr marL="400050" indent="-400050"/>
            <a:endParaRPr lang="en-US" dirty="0" smtClean="0"/>
          </a:p>
          <a:p>
            <a:pPr marL="400050" indent="-400050"/>
            <a:endParaRPr lang="en-US" dirty="0" smtClean="0"/>
          </a:p>
        </p:txBody>
      </p:sp>
      <p:sp>
        <p:nvSpPr>
          <p:cNvPr id="5" name="Flowchart: Delay 4"/>
          <p:cNvSpPr/>
          <p:nvPr/>
        </p:nvSpPr>
        <p:spPr>
          <a:xfrm rot="5400000">
            <a:off x="1257300" y="4991100"/>
            <a:ext cx="2286000" cy="685800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elay 5"/>
          <p:cNvSpPr/>
          <p:nvPr/>
        </p:nvSpPr>
        <p:spPr>
          <a:xfrm rot="5400000">
            <a:off x="4914900" y="5067300"/>
            <a:ext cx="2286000" cy="685800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elay 6"/>
          <p:cNvSpPr/>
          <p:nvPr/>
        </p:nvSpPr>
        <p:spPr>
          <a:xfrm rot="5400000">
            <a:off x="1676400" y="5410200"/>
            <a:ext cx="1447800" cy="5334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Delay 7"/>
          <p:cNvSpPr/>
          <p:nvPr/>
        </p:nvSpPr>
        <p:spPr>
          <a:xfrm rot="5400000">
            <a:off x="5334000" y="5486400"/>
            <a:ext cx="1447800" cy="533400"/>
          </a:xfrm>
          <a:prstGeom prst="flowChartDelay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 l="61338" t="23371" r="7341" b="11910"/>
          <a:stretch>
            <a:fillRect/>
          </a:stretch>
        </p:blipFill>
        <p:spPr bwMode="auto">
          <a:xfrm>
            <a:off x="5257800" y="762000"/>
            <a:ext cx="2514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l="61639" t="21622" r="5574" b="9910"/>
          <a:stretch>
            <a:fillRect/>
          </a:stretch>
        </p:blipFill>
        <p:spPr bwMode="auto">
          <a:xfrm>
            <a:off x="762000" y="685800"/>
            <a:ext cx="2514600" cy="3822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181600" y="4495800"/>
            <a:ext cx="289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Glucose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4495800"/>
            <a:ext cx="289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Fructose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676400" y="1524000"/>
            <a:ext cx="11430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867400" y="838200"/>
            <a:ext cx="1676400" cy="99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28600" y="5906869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What do the both of these have in common?</a:t>
            </a:r>
            <a:endParaRPr lang="en-US" sz="3600" dirty="0"/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rpi.edu/dept/chem-eng/Biotech-Environ/FUNDAMNT/sucro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0899" y="533400"/>
            <a:ext cx="5586101" cy="2819400"/>
          </a:xfrm>
          <a:prstGeom prst="rect">
            <a:avLst/>
          </a:prstGeom>
          <a:noFill/>
        </p:spPr>
      </p:pic>
      <p:pic>
        <p:nvPicPr>
          <p:cNvPr id="20484" name="Picture 4" descr="http://www.rpi.edu/dept/chem-eng/Biotech-Environ/FUNDAMNT/maltos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7008" y="3905250"/>
            <a:ext cx="5647592" cy="23431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705600" y="4888468"/>
            <a:ext cx="1622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Reducing Sugar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508781" y="1764268"/>
            <a:ext cx="2025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Non-reducing sugar</a:t>
            </a:r>
            <a:endParaRPr lang="en-US" i="1" dirty="0"/>
          </a:p>
        </p:txBody>
      </p:sp>
      <p:sp>
        <p:nvSpPr>
          <p:cNvPr id="8" name="Rectangle 7"/>
          <p:cNvSpPr/>
          <p:nvPr/>
        </p:nvSpPr>
        <p:spPr>
          <a:xfrm>
            <a:off x="0" y="6520190"/>
            <a:ext cx="9144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i="1" dirty="0" smtClean="0">
                <a:hlinkClick r:id="rId4"/>
              </a:rPr>
              <a:t>http://www.rpi.edu/dept/chem-eng/Biotech-Environ/FUNDAMNT/sugpoly.htm</a:t>
            </a:r>
            <a:endParaRPr lang="en-US" sz="11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686800" cy="6093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ctr"/>
            <a:r>
              <a:rPr lang="en-US" sz="2800" b="1" dirty="0" smtClean="0"/>
              <a:t>II. Testing for the presence of starch</a:t>
            </a:r>
          </a:p>
          <a:p>
            <a:pPr marL="400050" indent="-400050"/>
            <a:endParaRPr lang="en-US" dirty="0"/>
          </a:p>
          <a:p>
            <a:pPr marL="400050" indent="-400050" algn="ctr"/>
            <a:r>
              <a:rPr lang="en-US" sz="2000" b="1" dirty="0" smtClean="0"/>
              <a:t>Test: Potassium Iodide (</a:t>
            </a:r>
            <a:r>
              <a:rPr lang="en-US" sz="2000" b="1" dirty="0" err="1" smtClean="0"/>
              <a:t>Lugol’s</a:t>
            </a:r>
            <a:r>
              <a:rPr lang="en-US" sz="2000" b="1" dirty="0" smtClean="0"/>
              <a:t> Solution)</a:t>
            </a:r>
          </a:p>
          <a:p>
            <a:pPr marL="400050" indent="-400050"/>
            <a:endParaRPr lang="en-US" dirty="0"/>
          </a:p>
          <a:p>
            <a:pPr marL="400050" indent="-400050"/>
            <a:r>
              <a:rPr lang="en-US" dirty="0" smtClean="0"/>
              <a:t>		Tube 1				Tube 2</a:t>
            </a:r>
          </a:p>
          <a:p>
            <a:pPr marL="400050" indent="-400050"/>
            <a:r>
              <a:rPr lang="en-US" dirty="0" smtClean="0"/>
              <a:t>		5 mL of water			5 mL of water</a:t>
            </a:r>
          </a:p>
          <a:p>
            <a:pPr marL="400050" indent="-400050"/>
            <a:r>
              <a:rPr lang="en-US" dirty="0" smtClean="0"/>
              <a:t>		4 drops of KI			4 drops of KI</a:t>
            </a:r>
          </a:p>
          <a:p>
            <a:pPr marL="400050" indent="-400050"/>
            <a:r>
              <a:rPr lang="en-US" dirty="0" smtClean="0"/>
              <a:t>		10 drops of water			10 drops of 2% starch </a:t>
            </a:r>
          </a:p>
          <a:p>
            <a:pPr marL="400050" indent="-400050"/>
            <a:r>
              <a:rPr lang="en-US" dirty="0"/>
              <a:t>	</a:t>
            </a:r>
            <a:r>
              <a:rPr lang="en-US" dirty="0" smtClean="0"/>
              <a:t>						(shake starch first!!!)</a:t>
            </a:r>
          </a:p>
          <a:p>
            <a:pPr marL="400050" indent="-400050"/>
            <a:endParaRPr lang="en-US" dirty="0"/>
          </a:p>
          <a:p>
            <a:pPr marL="400050" indent="-400050"/>
            <a:endParaRPr lang="en-US" dirty="0" smtClean="0"/>
          </a:p>
          <a:p>
            <a:pPr marL="400050" indent="-400050"/>
            <a:endParaRPr lang="en-US" dirty="0"/>
          </a:p>
          <a:p>
            <a:pPr marL="400050" indent="-400050"/>
            <a:endParaRPr lang="en-US" dirty="0" smtClean="0"/>
          </a:p>
          <a:p>
            <a:pPr marL="400050" indent="-400050"/>
            <a:endParaRPr lang="en-US" dirty="0"/>
          </a:p>
          <a:p>
            <a:pPr marL="400050" indent="-400050"/>
            <a:endParaRPr lang="en-US" dirty="0" smtClean="0"/>
          </a:p>
          <a:p>
            <a:pPr marL="400050" indent="-400050"/>
            <a:endParaRPr lang="en-US" dirty="0"/>
          </a:p>
          <a:p>
            <a:pPr marL="400050" indent="-400050"/>
            <a:endParaRPr lang="en-US" dirty="0" smtClean="0"/>
          </a:p>
          <a:p>
            <a:pPr marL="400050" indent="-400050"/>
            <a:endParaRPr lang="en-US" dirty="0"/>
          </a:p>
          <a:p>
            <a:pPr marL="400050" indent="-400050"/>
            <a:endParaRPr lang="en-US" dirty="0" smtClean="0"/>
          </a:p>
          <a:p>
            <a:pPr marL="400050" indent="-400050"/>
            <a:endParaRPr lang="en-US" dirty="0"/>
          </a:p>
          <a:p>
            <a:pPr marL="400050" indent="-400050"/>
            <a:endParaRPr lang="en-US" dirty="0" smtClean="0"/>
          </a:p>
        </p:txBody>
      </p:sp>
      <p:sp>
        <p:nvSpPr>
          <p:cNvPr id="3" name="Flowchart: Delay 2"/>
          <p:cNvSpPr/>
          <p:nvPr/>
        </p:nvSpPr>
        <p:spPr>
          <a:xfrm rot="5400000">
            <a:off x="1028700" y="4686300"/>
            <a:ext cx="2286000" cy="685800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elay 4"/>
          <p:cNvSpPr/>
          <p:nvPr/>
        </p:nvSpPr>
        <p:spPr>
          <a:xfrm rot="5400000">
            <a:off x="5067300" y="4686300"/>
            <a:ext cx="2286000" cy="685800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elay 5"/>
          <p:cNvSpPr/>
          <p:nvPr/>
        </p:nvSpPr>
        <p:spPr>
          <a:xfrm rot="5400000">
            <a:off x="1447800" y="5105400"/>
            <a:ext cx="1447800" cy="533400"/>
          </a:xfrm>
          <a:prstGeom prst="flowChartDelay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elay 6"/>
          <p:cNvSpPr/>
          <p:nvPr/>
        </p:nvSpPr>
        <p:spPr>
          <a:xfrm rot="5400000">
            <a:off x="5486400" y="5105400"/>
            <a:ext cx="1447800" cy="533400"/>
          </a:xfrm>
          <a:prstGeom prst="flowChartDelay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III. Testing for the presence of lipids</a:t>
            </a:r>
          </a:p>
          <a:p>
            <a:endParaRPr lang="en-US" dirty="0"/>
          </a:p>
          <a:p>
            <a:pPr algn="ctr"/>
            <a:r>
              <a:rPr lang="en-US" sz="2000" b="1" dirty="0" smtClean="0"/>
              <a:t>Sudan IV Stain</a:t>
            </a:r>
          </a:p>
          <a:p>
            <a:endParaRPr lang="en-US" dirty="0"/>
          </a:p>
          <a:p>
            <a:r>
              <a:rPr lang="en-US" dirty="0" smtClean="0"/>
              <a:t>		Tube 1				Tube 2</a:t>
            </a:r>
          </a:p>
          <a:p>
            <a:r>
              <a:rPr lang="en-US" dirty="0" smtClean="0"/>
              <a:t>		5 mL of water			5 mL of water</a:t>
            </a:r>
          </a:p>
          <a:p>
            <a:r>
              <a:rPr lang="en-US" dirty="0" smtClean="0"/>
              <a:t>		A pinch of Sudan IV			A  pinch of Sudan IV</a:t>
            </a:r>
          </a:p>
          <a:p>
            <a:r>
              <a:rPr lang="en-US" dirty="0" smtClean="0"/>
              <a:t>		10 drops of water			10 drops of vegetable oil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2400" dirty="0" smtClean="0"/>
              <a:t>Try mixing your tube 1 and tube 2 together.  </a:t>
            </a:r>
          </a:p>
          <a:p>
            <a:pPr algn="ctr"/>
            <a:r>
              <a:rPr lang="en-US" sz="2400" dirty="0" smtClean="0"/>
              <a:t>Which layer does the Sudan IV stain?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lowchart: Delay 3"/>
          <p:cNvSpPr/>
          <p:nvPr/>
        </p:nvSpPr>
        <p:spPr>
          <a:xfrm rot="5400000">
            <a:off x="5372100" y="4076700"/>
            <a:ext cx="2286000" cy="685800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elay 5"/>
          <p:cNvSpPr/>
          <p:nvPr/>
        </p:nvSpPr>
        <p:spPr>
          <a:xfrm rot="5400000">
            <a:off x="5791200" y="4495800"/>
            <a:ext cx="1447800" cy="533400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248400" y="4038600"/>
            <a:ext cx="533400" cy="3048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 flipV="1">
            <a:off x="6553200" y="4191000"/>
            <a:ext cx="76200" cy="7620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V="1">
            <a:off x="6400800" y="4191000"/>
            <a:ext cx="76200" cy="7620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 flipV="1">
            <a:off x="6629400" y="4191000"/>
            <a:ext cx="76200" cy="7620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 flipV="1">
            <a:off x="6324600" y="4191000"/>
            <a:ext cx="76200" cy="7620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 flipV="1">
            <a:off x="6477000" y="4114800"/>
            <a:ext cx="76200" cy="7620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 flipV="1">
            <a:off x="6477000" y="4267200"/>
            <a:ext cx="76200" cy="7620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 flipV="1">
            <a:off x="6324600" y="4114800"/>
            <a:ext cx="76200" cy="7620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 flipV="1">
            <a:off x="2971800" y="5257800"/>
            <a:ext cx="76200" cy="7620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/>
          <p:cNvSpPr/>
          <p:nvPr/>
        </p:nvSpPr>
        <p:spPr>
          <a:xfrm flipV="1">
            <a:off x="2743200" y="5257799"/>
            <a:ext cx="152400" cy="15240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/>
          <p:cNvSpPr/>
          <p:nvPr/>
        </p:nvSpPr>
        <p:spPr>
          <a:xfrm flipV="1">
            <a:off x="2743200" y="5257800"/>
            <a:ext cx="76200" cy="7620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2590800" y="3352800"/>
            <a:ext cx="685800" cy="2286000"/>
            <a:chOff x="990600" y="3048000"/>
            <a:chExt cx="685800" cy="2286000"/>
          </a:xfrm>
        </p:grpSpPr>
        <p:sp>
          <p:nvSpPr>
            <p:cNvPr id="3" name="Flowchart: Delay 2"/>
            <p:cNvSpPr/>
            <p:nvPr/>
          </p:nvSpPr>
          <p:spPr>
            <a:xfrm rot="5400000">
              <a:off x="190500" y="3848100"/>
              <a:ext cx="2286000" cy="685800"/>
            </a:xfrm>
            <a:prstGeom prst="flowChartDelay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Delay 4"/>
            <p:cNvSpPr/>
            <p:nvPr/>
          </p:nvSpPr>
          <p:spPr>
            <a:xfrm rot="5400000">
              <a:off x="609600" y="4267200"/>
              <a:ext cx="1447800" cy="533400"/>
            </a:xfrm>
            <a:prstGeom prst="flowChartDelay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Connector 17"/>
            <p:cNvSpPr/>
            <p:nvPr/>
          </p:nvSpPr>
          <p:spPr>
            <a:xfrm flipV="1">
              <a:off x="1447800" y="4953000"/>
              <a:ext cx="76200" cy="76200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lowchart: Connector 19"/>
            <p:cNvSpPr/>
            <p:nvPr/>
          </p:nvSpPr>
          <p:spPr>
            <a:xfrm flipV="1">
              <a:off x="1295400" y="4876800"/>
              <a:ext cx="76200" cy="76200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Connector 20"/>
            <p:cNvSpPr/>
            <p:nvPr/>
          </p:nvSpPr>
          <p:spPr>
            <a:xfrm flipV="1">
              <a:off x="1295400" y="5029200"/>
              <a:ext cx="76200" cy="76200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Connector 21"/>
            <p:cNvSpPr/>
            <p:nvPr/>
          </p:nvSpPr>
          <p:spPr>
            <a:xfrm flipV="1">
              <a:off x="1143000" y="4876800"/>
              <a:ext cx="76200" cy="76200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Flowchart: Connector 17"/>
          <p:cNvSpPr/>
          <p:nvPr/>
        </p:nvSpPr>
        <p:spPr>
          <a:xfrm flipV="1">
            <a:off x="3048000" y="5257800"/>
            <a:ext cx="76200" cy="7620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19"/>
          <p:cNvSpPr/>
          <p:nvPr/>
        </p:nvSpPr>
        <p:spPr>
          <a:xfrm flipV="1">
            <a:off x="2895600" y="5181600"/>
            <a:ext cx="76200" cy="7620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0"/>
          <p:cNvSpPr/>
          <p:nvPr/>
        </p:nvSpPr>
        <p:spPr>
          <a:xfrm flipV="1">
            <a:off x="2895600" y="5334000"/>
            <a:ext cx="76200" cy="7620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21"/>
          <p:cNvSpPr/>
          <p:nvPr/>
        </p:nvSpPr>
        <p:spPr>
          <a:xfrm flipV="1">
            <a:off x="2743200" y="5181600"/>
            <a:ext cx="76200" cy="7620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Connector 8"/>
          <p:cNvSpPr/>
          <p:nvPr/>
        </p:nvSpPr>
        <p:spPr>
          <a:xfrm flipV="1">
            <a:off x="3048000" y="5105400"/>
            <a:ext cx="76200" cy="7620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9"/>
          <p:cNvSpPr/>
          <p:nvPr/>
        </p:nvSpPr>
        <p:spPr>
          <a:xfrm flipV="1">
            <a:off x="2743200" y="5105400"/>
            <a:ext cx="76200" cy="7620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Connector 10"/>
          <p:cNvSpPr/>
          <p:nvPr/>
        </p:nvSpPr>
        <p:spPr>
          <a:xfrm flipV="1">
            <a:off x="2895600" y="5029200"/>
            <a:ext cx="76200" cy="7620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9" grpId="0" animBg="1"/>
      <p:bldP spid="34" grpId="0" animBg="1"/>
      <p:bldP spid="35" grpId="0" animBg="1"/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iology.clc.uc.edu/graphics/bio104/f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407" y="1871990"/>
            <a:ext cx="4495800" cy="375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36307" y="552959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50" dirty="0"/>
              <a:t>http://biology.clc.uc.edu/graphics/bio104/fat.jpg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3810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Sudan IV dissolves in the </a:t>
            </a:r>
            <a:r>
              <a:rPr lang="en-US" sz="2800" b="1" dirty="0" smtClean="0">
                <a:solidFill>
                  <a:srgbClr val="FF0000"/>
                </a:solidFill>
              </a:rPr>
              <a:t>fatty acid</a:t>
            </a:r>
            <a:r>
              <a:rPr lang="en-US" sz="2800" dirty="0" smtClean="0"/>
              <a:t> part of any lipids.  This fatty part of lipid is                        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962400" y="811887"/>
            <a:ext cx="20533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hydrophobic</a:t>
            </a:r>
            <a:endParaRPr lang="en-US" sz="2800" dirty="0"/>
          </a:p>
        </p:txBody>
      </p:sp>
      <p:sp>
        <p:nvSpPr>
          <p:cNvPr id="5" name="Freeform 4"/>
          <p:cNvSpPr/>
          <p:nvPr/>
        </p:nvSpPr>
        <p:spPr>
          <a:xfrm>
            <a:off x="2155303" y="2088634"/>
            <a:ext cx="1218772" cy="3286165"/>
          </a:xfrm>
          <a:custGeom>
            <a:avLst/>
            <a:gdLst>
              <a:gd name="connsiteX0" fmla="*/ 590142 w 1218772"/>
              <a:gd name="connsiteY0" fmla="*/ 15106 h 3286165"/>
              <a:gd name="connsiteX1" fmla="*/ 487509 w 1218772"/>
              <a:gd name="connsiteY1" fmla="*/ 40761 h 3286165"/>
              <a:gd name="connsiteX2" fmla="*/ 449021 w 1218772"/>
              <a:gd name="connsiteY2" fmla="*/ 66417 h 3286165"/>
              <a:gd name="connsiteX3" fmla="*/ 372046 w 1218772"/>
              <a:gd name="connsiteY3" fmla="*/ 92072 h 3286165"/>
              <a:gd name="connsiteX4" fmla="*/ 333558 w 1218772"/>
              <a:gd name="connsiteY4" fmla="*/ 117727 h 3286165"/>
              <a:gd name="connsiteX5" fmla="*/ 307900 w 1218772"/>
              <a:gd name="connsiteY5" fmla="*/ 143383 h 3286165"/>
              <a:gd name="connsiteX6" fmla="*/ 269413 w 1218772"/>
              <a:gd name="connsiteY6" fmla="*/ 156211 h 3286165"/>
              <a:gd name="connsiteX7" fmla="*/ 256583 w 1218772"/>
              <a:gd name="connsiteY7" fmla="*/ 194694 h 3286165"/>
              <a:gd name="connsiteX8" fmla="*/ 218096 w 1218772"/>
              <a:gd name="connsiteY8" fmla="*/ 207521 h 3286165"/>
              <a:gd name="connsiteX9" fmla="*/ 192437 w 1218772"/>
              <a:gd name="connsiteY9" fmla="*/ 233177 h 3286165"/>
              <a:gd name="connsiteX10" fmla="*/ 153950 w 1218772"/>
              <a:gd name="connsiteY10" fmla="*/ 310143 h 3286165"/>
              <a:gd name="connsiteX11" fmla="*/ 89804 w 1218772"/>
              <a:gd name="connsiteY11" fmla="*/ 438420 h 3286165"/>
              <a:gd name="connsiteX12" fmla="*/ 64146 w 1218772"/>
              <a:gd name="connsiteY12" fmla="*/ 515386 h 3286165"/>
              <a:gd name="connsiteX13" fmla="*/ 38487 w 1218772"/>
              <a:gd name="connsiteY13" fmla="*/ 618007 h 3286165"/>
              <a:gd name="connsiteX14" fmla="*/ 12829 w 1218772"/>
              <a:gd name="connsiteY14" fmla="*/ 682146 h 3286165"/>
              <a:gd name="connsiteX15" fmla="*/ 0 w 1218772"/>
              <a:gd name="connsiteY15" fmla="*/ 771939 h 3286165"/>
              <a:gd name="connsiteX16" fmla="*/ 25658 w 1218772"/>
              <a:gd name="connsiteY16" fmla="*/ 1503117 h 3286165"/>
              <a:gd name="connsiteX17" fmla="*/ 38487 w 1218772"/>
              <a:gd name="connsiteY17" fmla="*/ 1977741 h 3286165"/>
              <a:gd name="connsiteX18" fmla="*/ 64146 w 1218772"/>
              <a:gd name="connsiteY18" fmla="*/ 2208640 h 3286165"/>
              <a:gd name="connsiteX19" fmla="*/ 76975 w 1218772"/>
              <a:gd name="connsiteY19" fmla="*/ 2798713 h 3286165"/>
              <a:gd name="connsiteX20" fmla="*/ 89804 w 1218772"/>
              <a:gd name="connsiteY20" fmla="*/ 2850024 h 3286165"/>
              <a:gd name="connsiteX21" fmla="*/ 128292 w 1218772"/>
              <a:gd name="connsiteY21" fmla="*/ 2888507 h 3286165"/>
              <a:gd name="connsiteX22" fmla="*/ 166779 w 1218772"/>
              <a:gd name="connsiteY22" fmla="*/ 2965473 h 3286165"/>
              <a:gd name="connsiteX23" fmla="*/ 243754 w 1218772"/>
              <a:gd name="connsiteY23" fmla="*/ 3042439 h 3286165"/>
              <a:gd name="connsiteX24" fmla="*/ 269413 w 1218772"/>
              <a:gd name="connsiteY24" fmla="*/ 3068095 h 3286165"/>
              <a:gd name="connsiteX25" fmla="*/ 346388 w 1218772"/>
              <a:gd name="connsiteY25" fmla="*/ 3157888 h 3286165"/>
              <a:gd name="connsiteX26" fmla="*/ 384875 w 1218772"/>
              <a:gd name="connsiteY26" fmla="*/ 3170716 h 3286165"/>
              <a:gd name="connsiteX27" fmla="*/ 474679 w 1218772"/>
              <a:gd name="connsiteY27" fmla="*/ 3260510 h 3286165"/>
              <a:gd name="connsiteX28" fmla="*/ 551655 w 1218772"/>
              <a:gd name="connsiteY28" fmla="*/ 3286165 h 3286165"/>
              <a:gd name="connsiteX29" fmla="*/ 872384 w 1218772"/>
              <a:gd name="connsiteY29" fmla="*/ 3273337 h 3286165"/>
              <a:gd name="connsiteX30" fmla="*/ 936530 w 1218772"/>
              <a:gd name="connsiteY30" fmla="*/ 3234854 h 3286165"/>
              <a:gd name="connsiteX31" fmla="*/ 1051993 w 1218772"/>
              <a:gd name="connsiteY31" fmla="*/ 3183544 h 3286165"/>
              <a:gd name="connsiteX32" fmla="*/ 1103309 w 1218772"/>
              <a:gd name="connsiteY32" fmla="*/ 3132233 h 3286165"/>
              <a:gd name="connsiteX33" fmla="*/ 1154626 w 1218772"/>
              <a:gd name="connsiteY33" fmla="*/ 3080922 h 3286165"/>
              <a:gd name="connsiteX34" fmla="*/ 1180285 w 1218772"/>
              <a:gd name="connsiteY34" fmla="*/ 3055267 h 3286165"/>
              <a:gd name="connsiteX35" fmla="*/ 1205943 w 1218772"/>
              <a:gd name="connsiteY35" fmla="*/ 3029611 h 3286165"/>
              <a:gd name="connsiteX36" fmla="*/ 1218772 w 1218772"/>
              <a:gd name="connsiteY36" fmla="*/ 2991128 h 3286165"/>
              <a:gd name="connsiteX37" fmla="*/ 1193114 w 1218772"/>
              <a:gd name="connsiteY37" fmla="*/ 2875679 h 3286165"/>
              <a:gd name="connsiteX38" fmla="*/ 1167455 w 1218772"/>
              <a:gd name="connsiteY38" fmla="*/ 2850024 h 3286165"/>
              <a:gd name="connsiteX39" fmla="*/ 1141797 w 1218772"/>
              <a:gd name="connsiteY39" fmla="*/ 2773058 h 3286165"/>
              <a:gd name="connsiteX40" fmla="*/ 1090480 w 1218772"/>
              <a:gd name="connsiteY40" fmla="*/ 2721747 h 3286165"/>
              <a:gd name="connsiteX41" fmla="*/ 1039164 w 1218772"/>
              <a:gd name="connsiteY41" fmla="*/ 2657609 h 3286165"/>
              <a:gd name="connsiteX42" fmla="*/ 987847 w 1218772"/>
              <a:gd name="connsiteY42" fmla="*/ 2593470 h 3286165"/>
              <a:gd name="connsiteX43" fmla="*/ 936530 w 1218772"/>
              <a:gd name="connsiteY43" fmla="*/ 2516504 h 3286165"/>
              <a:gd name="connsiteX44" fmla="*/ 898042 w 1218772"/>
              <a:gd name="connsiteY44" fmla="*/ 2388227 h 3286165"/>
              <a:gd name="connsiteX45" fmla="*/ 872384 w 1218772"/>
              <a:gd name="connsiteY45" fmla="*/ 2336917 h 3286165"/>
              <a:gd name="connsiteX46" fmla="*/ 872384 w 1218772"/>
              <a:gd name="connsiteY46" fmla="*/ 2029052 h 3286165"/>
              <a:gd name="connsiteX47" fmla="*/ 910872 w 1218772"/>
              <a:gd name="connsiteY47" fmla="*/ 2003397 h 3286165"/>
              <a:gd name="connsiteX48" fmla="*/ 975018 w 1218772"/>
              <a:gd name="connsiteY48" fmla="*/ 1964914 h 3286165"/>
              <a:gd name="connsiteX49" fmla="*/ 1000676 w 1218772"/>
              <a:gd name="connsiteY49" fmla="*/ 1939258 h 3286165"/>
              <a:gd name="connsiteX50" fmla="*/ 1077651 w 1218772"/>
              <a:gd name="connsiteY50" fmla="*/ 1913603 h 3286165"/>
              <a:gd name="connsiteX51" fmla="*/ 1154626 w 1218772"/>
              <a:gd name="connsiteY51" fmla="*/ 1823809 h 3286165"/>
              <a:gd name="connsiteX52" fmla="*/ 1180285 w 1218772"/>
              <a:gd name="connsiteY52" fmla="*/ 1798154 h 3286165"/>
              <a:gd name="connsiteX53" fmla="*/ 1180285 w 1218772"/>
              <a:gd name="connsiteY53" fmla="*/ 1592911 h 3286165"/>
              <a:gd name="connsiteX54" fmla="*/ 1167455 w 1218772"/>
              <a:gd name="connsiteY54" fmla="*/ 1554428 h 3286165"/>
              <a:gd name="connsiteX55" fmla="*/ 1128968 w 1218772"/>
              <a:gd name="connsiteY55" fmla="*/ 1528773 h 3286165"/>
              <a:gd name="connsiteX56" fmla="*/ 1090480 w 1218772"/>
              <a:gd name="connsiteY56" fmla="*/ 1451806 h 3286165"/>
              <a:gd name="connsiteX57" fmla="*/ 1039164 w 1218772"/>
              <a:gd name="connsiteY57" fmla="*/ 1336357 h 3286165"/>
              <a:gd name="connsiteX58" fmla="*/ 975018 w 1218772"/>
              <a:gd name="connsiteY58" fmla="*/ 1272219 h 3286165"/>
              <a:gd name="connsiteX59" fmla="*/ 949359 w 1218772"/>
              <a:gd name="connsiteY59" fmla="*/ 1246564 h 3286165"/>
              <a:gd name="connsiteX60" fmla="*/ 923701 w 1218772"/>
              <a:gd name="connsiteY60" fmla="*/ 1208081 h 3286165"/>
              <a:gd name="connsiteX61" fmla="*/ 910872 w 1218772"/>
              <a:gd name="connsiteY61" fmla="*/ 1169597 h 3286165"/>
              <a:gd name="connsiteX62" fmla="*/ 885213 w 1218772"/>
              <a:gd name="connsiteY62" fmla="*/ 1118287 h 3286165"/>
              <a:gd name="connsiteX63" fmla="*/ 872384 w 1218772"/>
              <a:gd name="connsiteY63" fmla="*/ 1066976 h 3286165"/>
              <a:gd name="connsiteX64" fmla="*/ 885213 w 1218772"/>
              <a:gd name="connsiteY64" fmla="*/ 913044 h 3286165"/>
              <a:gd name="connsiteX65" fmla="*/ 936530 w 1218772"/>
              <a:gd name="connsiteY65" fmla="*/ 848905 h 3286165"/>
              <a:gd name="connsiteX66" fmla="*/ 1013505 w 1218772"/>
              <a:gd name="connsiteY66" fmla="*/ 797595 h 3286165"/>
              <a:gd name="connsiteX67" fmla="*/ 1051993 w 1218772"/>
              <a:gd name="connsiteY67" fmla="*/ 784767 h 3286165"/>
              <a:gd name="connsiteX68" fmla="*/ 1116139 w 1218772"/>
              <a:gd name="connsiteY68" fmla="*/ 733456 h 3286165"/>
              <a:gd name="connsiteX69" fmla="*/ 1141797 w 1218772"/>
              <a:gd name="connsiteY69" fmla="*/ 643662 h 3286165"/>
              <a:gd name="connsiteX70" fmla="*/ 1167455 w 1218772"/>
              <a:gd name="connsiteY70" fmla="*/ 566696 h 3286165"/>
              <a:gd name="connsiteX71" fmla="*/ 1180285 w 1218772"/>
              <a:gd name="connsiteY71" fmla="*/ 528213 h 3286165"/>
              <a:gd name="connsiteX72" fmla="*/ 1154626 w 1218772"/>
              <a:gd name="connsiteY72" fmla="*/ 361453 h 3286165"/>
              <a:gd name="connsiteX73" fmla="*/ 1090480 w 1218772"/>
              <a:gd name="connsiteY73" fmla="*/ 284487 h 3286165"/>
              <a:gd name="connsiteX74" fmla="*/ 1077651 w 1218772"/>
              <a:gd name="connsiteY74" fmla="*/ 246004 h 3286165"/>
              <a:gd name="connsiteX75" fmla="*/ 1039164 w 1218772"/>
              <a:gd name="connsiteY75" fmla="*/ 233177 h 3286165"/>
              <a:gd name="connsiteX76" fmla="*/ 1013505 w 1218772"/>
              <a:gd name="connsiteY76" fmla="*/ 207521 h 3286165"/>
              <a:gd name="connsiteX77" fmla="*/ 987847 w 1218772"/>
              <a:gd name="connsiteY77" fmla="*/ 169038 h 3286165"/>
              <a:gd name="connsiteX78" fmla="*/ 975018 w 1218772"/>
              <a:gd name="connsiteY78" fmla="*/ 130555 h 3286165"/>
              <a:gd name="connsiteX79" fmla="*/ 923701 w 1218772"/>
              <a:gd name="connsiteY79" fmla="*/ 92072 h 3286165"/>
              <a:gd name="connsiteX80" fmla="*/ 910872 w 1218772"/>
              <a:gd name="connsiteY80" fmla="*/ 53589 h 3286165"/>
              <a:gd name="connsiteX81" fmla="*/ 872384 w 1218772"/>
              <a:gd name="connsiteY81" fmla="*/ 40761 h 3286165"/>
              <a:gd name="connsiteX82" fmla="*/ 744092 w 1218772"/>
              <a:gd name="connsiteY82" fmla="*/ 27934 h 3286165"/>
              <a:gd name="connsiteX83" fmla="*/ 551655 w 1218772"/>
              <a:gd name="connsiteY83" fmla="*/ 15106 h 3286165"/>
              <a:gd name="connsiteX84" fmla="*/ 538825 w 1218772"/>
              <a:gd name="connsiteY84" fmla="*/ 27934 h 3286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218772" h="3286165">
                <a:moveTo>
                  <a:pt x="590142" y="15106"/>
                </a:moveTo>
                <a:cubicBezTo>
                  <a:pt x="565750" y="19984"/>
                  <a:pt x="513805" y="27614"/>
                  <a:pt x="487509" y="40761"/>
                </a:cubicBezTo>
                <a:cubicBezTo>
                  <a:pt x="473718" y="47656"/>
                  <a:pt x="463111" y="60156"/>
                  <a:pt x="449021" y="66417"/>
                </a:cubicBezTo>
                <a:cubicBezTo>
                  <a:pt x="424306" y="77400"/>
                  <a:pt x="394551" y="77071"/>
                  <a:pt x="372046" y="92072"/>
                </a:cubicBezTo>
                <a:cubicBezTo>
                  <a:pt x="359217" y="100624"/>
                  <a:pt x="345598" y="108096"/>
                  <a:pt x="333558" y="117727"/>
                </a:cubicBezTo>
                <a:cubicBezTo>
                  <a:pt x="324113" y="125282"/>
                  <a:pt x="318271" y="137161"/>
                  <a:pt x="307900" y="143383"/>
                </a:cubicBezTo>
                <a:cubicBezTo>
                  <a:pt x="296304" y="150340"/>
                  <a:pt x="282242" y="151935"/>
                  <a:pt x="269413" y="156211"/>
                </a:cubicBezTo>
                <a:cubicBezTo>
                  <a:pt x="265136" y="169039"/>
                  <a:pt x="266145" y="185133"/>
                  <a:pt x="256583" y="194694"/>
                </a:cubicBezTo>
                <a:cubicBezTo>
                  <a:pt x="247020" y="204255"/>
                  <a:pt x="229692" y="200564"/>
                  <a:pt x="218096" y="207521"/>
                </a:cubicBezTo>
                <a:cubicBezTo>
                  <a:pt x="207724" y="213743"/>
                  <a:pt x="200990" y="224625"/>
                  <a:pt x="192437" y="233177"/>
                </a:cubicBezTo>
                <a:cubicBezTo>
                  <a:pt x="145650" y="373522"/>
                  <a:pt x="220268" y="160943"/>
                  <a:pt x="153950" y="310143"/>
                </a:cubicBezTo>
                <a:cubicBezTo>
                  <a:pt x="95006" y="442754"/>
                  <a:pt x="165490" y="337518"/>
                  <a:pt x="89804" y="438420"/>
                </a:cubicBezTo>
                <a:cubicBezTo>
                  <a:pt x="81251" y="464075"/>
                  <a:pt x="70706" y="489150"/>
                  <a:pt x="64146" y="515386"/>
                </a:cubicBezTo>
                <a:cubicBezTo>
                  <a:pt x="55593" y="549593"/>
                  <a:pt x="51583" y="585269"/>
                  <a:pt x="38487" y="618007"/>
                </a:cubicBezTo>
                <a:lnTo>
                  <a:pt x="12829" y="682146"/>
                </a:lnTo>
                <a:cubicBezTo>
                  <a:pt x="8553" y="712077"/>
                  <a:pt x="0" y="741704"/>
                  <a:pt x="0" y="771939"/>
                </a:cubicBezTo>
                <a:cubicBezTo>
                  <a:pt x="0" y="1159599"/>
                  <a:pt x="6017" y="1208527"/>
                  <a:pt x="25658" y="1503117"/>
                </a:cubicBezTo>
                <a:cubicBezTo>
                  <a:pt x="29934" y="1661325"/>
                  <a:pt x="31758" y="1819618"/>
                  <a:pt x="38487" y="1977741"/>
                </a:cubicBezTo>
                <a:cubicBezTo>
                  <a:pt x="40586" y="2027052"/>
                  <a:pt x="57345" y="2154245"/>
                  <a:pt x="64146" y="2208640"/>
                </a:cubicBezTo>
                <a:cubicBezTo>
                  <a:pt x="68422" y="2405331"/>
                  <a:pt x="69111" y="2602133"/>
                  <a:pt x="76975" y="2798713"/>
                </a:cubicBezTo>
                <a:cubicBezTo>
                  <a:pt x="77680" y="2816329"/>
                  <a:pt x="81056" y="2834717"/>
                  <a:pt x="89804" y="2850024"/>
                </a:cubicBezTo>
                <a:cubicBezTo>
                  <a:pt x="98806" y="2865775"/>
                  <a:pt x="115463" y="2875679"/>
                  <a:pt x="128292" y="2888507"/>
                </a:cubicBezTo>
                <a:cubicBezTo>
                  <a:pt x="140180" y="2924168"/>
                  <a:pt x="140252" y="2935633"/>
                  <a:pt x="166779" y="2965473"/>
                </a:cubicBezTo>
                <a:cubicBezTo>
                  <a:pt x="190886" y="2992591"/>
                  <a:pt x="218096" y="3016784"/>
                  <a:pt x="243754" y="3042439"/>
                </a:cubicBezTo>
                <a:cubicBezTo>
                  <a:pt x="252307" y="3050991"/>
                  <a:pt x="262703" y="3058032"/>
                  <a:pt x="269413" y="3068095"/>
                </a:cubicBezTo>
                <a:cubicBezTo>
                  <a:pt x="294071" y="3105078"/>
                  <a:pt x="306792" y="3129608"/>
                  <a:pt x="346388" y="3157888"/>
                </a:cubicBezTo>
                <a:cubicBezTo>
                  <a:pt x="357392" y="3165747"/>
                  <a:pt x="372046" y="3166440"/>
                  <a:pt x="384875" y="3170716"/>
                </a:cubicBezTo>
                <a:cubicBezTo>
                  <a:pt x="402620" y="3223946"/>
                  <a:pt x="397481" y="3234781"/>
                  <a:pt x="474679" y="3260510"/>
                </a:cubicBezTo>
                <a:lnTo>
                  <a:pt x="551655" y="3286165"/>
                </a:lnTo>
                <a:cubicBezTo>
                  <a:pt x="658565" y="3281889"/>
                  <a:pt x="765661" y="3280959"/>
                  <a:pt x="872384" y="3273337"/>
                </a:cubicBezTo>
                <a:cubicBezTo>
                  <a:pt x="937762" y="3268668"/>
                  <a:pt x="887522" y="3259355"/>
                  <a:pt x="936530" y="3234854"/>
                </a:cubicBezTo>
                <a:cubicBezTo>
                  <a:pt x="1119752" y="3143253"/>
                  <a:pt x="938770" y="3259015"/>
                  <a:pt x="1051993" y="3183544"/>
                </a:cubicBezTo>
                <a:cubicBezTo>
                  <a:pt x="1077650" y="3106580"/>
                  <a:pt x="1043442" y="3174991"/>
                  <a:pt x="1103309" y="3132233"/>
                </a:cubicBezTo>
                <a:cubicBezTo>
                  <a:pt x="1122994" y="3118174"/>
                  <a:pt x="1137520" y="3098026"/>
                  <a:pt x="1154626" y="3080922"/>
                </a:cubicBezTo>
                <a:lnTo>
                  <a:pt x="1180285" y="3055267"/>
                </a:lnTo>
                <a:lnTo>
                  <a:pt x="1205943" y="3029611"/>
                </a:lnTo>
                <a:cubicBezTo>
                  <a:pt x="1210219" y="3016783"/>
                  <a:pt x="1218772" y="3004650"/>
                  <a:pt x="1218772" y="2991128"/>
                </a:cubicBezTo>
                <a:cubicBezTo>
                  <a:pt x="1218772" y="2979903"/>
                  <a:pt x="1206343" y="2897725"/>
                  <a:pt x="1193114" y="2875679"/>
                </a:cubicBezTo>
                <a:cubicBezTo>
                  <a:pt x="1186891" y="2865308"/>
                  <a:pt x="1176008" y="2858576"/>
                  <a:pt x="1167455" y="2850024"/>
                </a:cubicBezTo>
                <a:cubicBezTo>
                  <a:pt x="1158902" y="2824369"/>
                  <a:pt x="1160921" y="2792179"/>
                  <a:pt x="1141797" y="2773058"/>
                </a:cubicBezTo>
                <a:lnTo>
                  <a:pt x="1090480" y="2721747"/>
                </a:lnTo>
                <a:cubicBezTo>
                  <a:pt x="1058236" y="2625024"/>
                  <a:pt x="1105481" y="2740494"/>
                  <a:pt x="1039164" y="2657609"/>
                </a:cubicBezTo>
                <a:cubicBezTo>
                  <a:pt x="968340" y="2569090"/>
                  <a:pt x="1098152" y="2667001"/>
                  <a:pt x="987847" y="2593470"/>
                </a:cubicBezTo>
                <a:cubicBezTo>
                  <a:pt x="970741" y="2567815"/>
                  <a:pt x="944009" y="2546418"/>
                  <a:pt x="936530" y="2516504"/>
                </a:cubicBezTo>
                <a:cubicBezTo>
                  <a:pt x="927321" y="2479674"/>
                  <a:pt x="913661" y="2419462"/>
                  <a:pt x="898042" y="2388227"/>
                </a:cubicBezTo>
                <a:lnTo>
                  <a:pt x="872384" y="2336917"/>
                </a:lnTo>
                <a:cubicBezTo>
                  <a:pt x="867305" y="2265822"/>
                  <a:pt x="845841" y="2108672"/>
                  <a:pt x="872384" y="2029052"/>
                </a:cubicBezTo>
                <a:cubicBezTo>
                  <a:pt x="877260" y="2014425"/>
                  <a:pt x="898832" y="2013028"/>
                  <a:pt x="910872" y="2003397"/>
                </a:cubicBezTo>
                <a:cubicBezTo>
                  <a:pt x="961189" y="1963148"/>
                  <a:pt x="908176" y="1987190"/>
                  <a:pt x="975018" y="1964914"/>
                </a:cubicBezTo>
                <a:cubicBezTo>
                  <a:pt x="983571" y="1956362"/>
                  <a:pt x="989858" y="1944667"/>
                  <a:pt x="1000676" y="1939258"/>
                </a:cubicBezTo>
                <a:cubicBezTo>
                  <a:pt x="1024867" y="1927164"/>
                  <a:pt x="1077651" y="1913603"/>
                  <a:pt x="1077651" y="1913603"/>
                </a:cubicBezTo>
                <a:cubicBezTo>
                  <a:pt x="1116727" y="1854995"/>
                  <a:pt x="1092408" y="1886019"/>
                  <a:pt x="1154626" y="1823809"/>
                </a:cubicBezTo>
                <a:lnTo>
                  <a:pt x="1180285" y="1798154"/>
                </a:lnTo>
                <a:cubicBezTo>
                  <a:pt x="1209217" y="1711368"/>
                  <a:pt x="1200455" y="1754245"/>
                  <a:pt x="1180285" y="1592911"/>
                </a:cubicBezTo>
                <a:cubicBezTo>
                  <a:pt x="1178608" y="1579494"/>
                  <a:pt x="1175903" y="1564986"/>
                  <a:pt x="1167455" y="1554428"/>
                </a:cubicBezTo>
                <a:cubicBezTo>
                  <a:pt x="1157823" y="1542389"/>
                  <a:pt x="1141797" y="1537325"/>
                  <a:pt x="1128968" y="1528773"/>
                </a:cubicBezTo>
                <a:cubicBezTo>
                  <a:pt x="1094681" y="1391640"/>
                  <a:pt x="1141314" y="1540755"/>
                  <a:pt x="1090480" y="1451806"/>
                </a:cubicBezTo>
                <a:cubicBezTo>
                  <a:pt x="1071410" y="1418438"/>
                  <a:pt x="1063751" y="1367965"/>
                  <a:pt x="1039164" y="1336357"/>
                </a:cubicBezTo>
                <a:cubicBezTo>
                  <a:pt x="1020599" y="1312491"/>
                  <a:pt x="996400" y="1293598"/>
                  <a:pt x="975018" y="1272219"/>
                </a:cubicBezTo>
                <a:cubicBezTo>
                  <a:pt x="966465" y="1263667"/>
                  <a:pt x="956068" y="1256627"/>
                  <a:pt x="949359" y="1246564"/>
                </a:cubicBezTo>
                <a:lnTo>
                  <a:pt x="923701" y="1208081"/>
                </a:lnTo>
                <a:cubicBezTo>
                  <a:pt x="919425" y="1195253"/>
                  <a:pt x="916199" y="1182025"/>
                  <a:pt x="910872" y="1169597"/>
                </a:cubicBezTo>
                <a:cubicBezTo>
                  <a:pt x="903338" y="1152021"/>
                  <a:pt x="891928" y="1136192"/>
                  <a:pt x="885213" y="1118287"/>
                </a:cubicBezTo>
                <a:cubicBezTo>
                  <a:pt x="879022" y="1101780"/>
                  <a:pt x="876660" y="1084080"/>
                  <a:pt x="872384" y="1066976"/>
                </a:cubicBezTo>
                <a:cubicBezTo>
                  <a:pt x="876660" y="1015665"/>
                  <a:pt x="875114" y="963532"/>
                  <a:pt x="885213" y="913044"/>
                </a:cubicBezTo>
                <a:cubicBezTo>
                  <a:pt x="888183" y="898196"/>
                  <a:pt x="923032" y="859027"/>
                  <a:pt x="936530" y="848905"/>
                </a:cubicBezTo>
                <a:cubicBezTo>
                  <a:pt x="961200" y="830405"/>
                  <a:pt x="984251" y="807345"/>
                  <a:pt x="1013505" y="797595"/>
                </a:cubicBezTo>
                <a:cubicBezTo>
                  <a:pt x="1026334" y="793319"/>
                  <a:pt x="1039897" y="790814"/>
                  <a:pt x="1051993" y="784767"/>
                </a:cubicBezTo>
                <a:cubicBezTo>
                  <a:pt x="1084360" y="768585"/>
                  <a:pt x="1092273" y="757319"/>
                  <a:pt x="1116139" y="733456"/>
                </a:cubicBezTo>
                <a:cubicBezTo>
                  <a:pt x="1159253" y="604126"/>
                  <a:pt x="1093471" y="804734"/>
                  <a:pt x="1141797" y="643662"/>
                </a:cubicBezTo>
                <a:cubicBezTo>
                  <a:pt x="1149569" y="617759"/>
                  <a:pt x="1158902" y="592351"/>
                  <a:pt x="1167455" y="566696"/>
                </a:cubicBezTo>
                <a:lnTo>
                  <a:pt x="1180285" y="528213"/>
                </a:lnTo>
                <a:cubicBezTo>
                  <a:pt x="1177710" y="505039"/>
                  <a:pt x="1171291" y="400334"/>
                  <a:pt x="1154626" y="361453"/>
                </a:cubicBezTo>
                <a:cubicBezTo>
                  <a:pt x="1141230" y="330198"/>
                  <a:pt x="1113599" y="307603"/>
                  <a:pt x="1090480" y="284487"/>
                </a:cubicBezTo>
                <a:cubicBezTo>
                  <a:pt x="1086204" y="271659"/>
                  <a:pt x="1087213" y="255565"/>
                  <a:pt x="1077651" y="246004"/>
                </a:cubicBezTo>
                <a:cubicBezTo>
                  <a:pt x="1068088" y="236443"/>
                  <a:pt x="1050760" y="240134"/>
                  <a:pt x="1039164" y="233177"/>
                </a:cubicBezTo>
                <a:cubicBezTo>
                  <a:pt x="1028792" y="226955"/>
                  <a:pt x="1021061" y="216965"/>
                  <a:pt x="1013505" y="207521"/>
                </a:cubicBezTo>
                <a:cubicBezTo>
                  <a:pt x="1003873" y="195483"/>
                  <a:pt x="994742" y="182827"/>
                  <a:pt x="987847" y="169038"/>
                </a:cubicBezTo>
                <a:cubicBezTo>
                  <a:pt x="981799" y="156944"/>
                  <a:pt x="983675" y="140942"/>
                  <a:pt x="975018" y="130555"/>
                </a:cubicBezTo>
                <a:cubicBezTo>
                  <a:pt x="961329" y="114130"/>
                  <a:pt x="940807" y="104900"/>
                  <a:pt x="923701" y="92072"/>
                </a:cubicBezTo>
                <a:cubicBezTo>
                  <a:pt x="919425" y="79244"/>
                  <a:pt x="920434" y="63150"/>
                  <a:pt x="910872" y="53589"/>
                </a:cubicBezTo>
                <a:cubicBezTo>
                  <a:pt x="901309" y="44027"/>
                  <a:pt x="885750" y="42817"/>
                  <a:pt x="872384" y="40761"/>
                </a:cubicBezTo>
                <a:cubicBezTo>
                  <a:pt x="829906" y="34227"/>
                  <a:pt x="786856" y="32210"/>
                  <a:pt x="744092" y="27934"/>
                </a:cubicBezTo>
                <a:cubicBezTo>
                  <a:pt x="646949" y="-4444"/>
                  <a:pt x="670274" y="-8616"/>
                  <a:pt x="551655" y="15106"/>
                </a:cubicBezTo>
                <a:cubicBezTo>
                  <a:pt x="545725" y="16292"/>
                  <a:pt x="543102" y="23658"/>
                  <a:pt x="538825" y="27934"/>
                </a:cubicBezTo>
              </a:path>
            </a:pathLst>
          </a:custGeom>
          <a:ln w="635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23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531</Words>
  <Application>Microsoft Macintosh PowerPoint</Application>
  <PresentationFormat>On-screen Show (4:3)</PresentationFormat>
  <Paragraphs>190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Frances</dc:creator>
  <cp:lastModifiedBy>Melvin Smith II</cp:lastModifiedBy>
  <cp:revision>40</cp:revision>
  <dcterms:created xsi:type="dcterms:W3CDTF">2011-09-25T19:52:22Z</dcterms:created>
  <dcterms:modified xsi:type="dcterms:W3CDTF">2015-02-24T00:14:32Z</dcterms:modified>
</cp:coreProperties>
</file>