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0" r:id="rId4"/>
    <p:sldId id="271" r:id="rId5"/>
    <p:sldId id="278" r:id="rId6"/>
    <p:sldId id="279" r:id="rId7"/>
    <p:sldId id="272" r:id="rId8"/>
    <p:sldId id="273" r:id="rId9"/>
    <p:sldId id="274" r:id="rId10"/>
    <p:sldId id="276" r:id="rId11"/>
    <p:sldId id="275" r:id="rId12"/>
    <p:sldId id="277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8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6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1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3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1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7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3DBED-0810-F949-A3EC-11E75BEB5F8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2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3907" y="1581639"/>
            <a:ext cx="69402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would</a:t>
            </a:r>
            <a:endParaRPr lang="en-US" sz="20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05641" y="1347731"/>
            <a:ext cx="517985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now</a:t>
            </a:r>
            <a:endParaRPr lang="en-US" sz="21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9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34" y="4644084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435" y="260295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270" y="5902299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23" y="694240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91" y="311143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66" y="4016578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33113" y="4016578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2344503" y="285593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507407" y="704951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0446" y="494528"/>
            <a:ext cx="58953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3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are</a:t>
            </a:r>
            <a:endParaRPr lang="en-US" sz="30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</a:t>
            </a:r>
            <a:endParaRPr lang="en-US" sz="4000" dirty="0"/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2556" y="1364949"/>
            <a:ext cx="611968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does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797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</a:t>
            </a:r>
            <a:endParaRPr lang="en-US" sz="4000" dirty="0"/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79" y="2377856"/>
            <a:ext cx="854552" cy="668480"/>
          </a:xfrm>
          <a:prstGeom prst="rect">
            <a:avLst/>
          </a:prstGeom>
        </p:spPr>
      </p:pic>
      <p:pic>
        <p:nvPicPr>
          <p:cNvPr id="4" name="Picture 3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47" y="3559163"/>
            <a:ext cx="833403" cy="661820"/>
          </a:xfrm>
          <a:prstGeom prst="rect">
            <a:avLst/>
          </a:prstGeom>
        </p:spPr>
      </p:pic>
      <p:pic>
        <p:nvPicPr>
          <p:cNvPr id="5" name="Picture 4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05" y="304738"/>
            <a:ext cx="820632" cy="476993"/>
          </a:xfrm>
          <a:prstGeom prst="rect">
            <a:avLst/>
          </a:prstGeom>
        </p:spPr>
      </p:pic>
      <p:pic>
        <p:nvPicPr>
          <p:cNvPr id="6" name="Picture 5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7" y="304739"/>
            <a:ext cx="810755" cy="464764"/>
          </a:xfrm>
          <a:prstGeom prst="rect">
            <a:avLst/>
          </a:prstGeom>
        </p:spPr>
      </p:pic>
      <p:pic>
        <p:nvPicPr>
          <p:cNvPr id="7" name="Picture 6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6" y="5382251"/>
            <a:ext cx="1161432" cy="459559"/>
          </a:xfrm>
          <a:prstGeom prst="rect">
            <a:avLst/>
          </a:prstGeom>
        </p:spPr>
      </p:pic>
      <p:pic>
        <p:nvPicPr>
          <p:cNvPr id="8" name="Picture 7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426" y="5955589"/>
            <a:ext cx="565462" cy="468526"/>
          </a:xfrm>
          <a:prstGeom prst="rect">
            <a:avLst/>
          </a:prstGeom>
        </p:spPr>
      </p:pic>
      <p:pic>
        <p:nvPicPr>
          <p:cNvPr id="9" name="Picture 8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7" y="4753857"/>
            <a:ext cx="672974" cy="555935"/>
          </a:xfrm>
          <a:prstGeom prst="rect">
            <a:avLst/>
          </a:prstGeom>
        </p:spPr>
      </p:pic>
      <p:pic>
        <p:nvPicPr>
          <p:cNvPr id="10" name="Picture 9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32" y="2359198"/>
            <a:ext cx="836022" cy="674438"/>
          </a:xfrm>
          <a:prstGeom prst="rect">
            <a:avLst/>
          </a:prstGeom>
        </p:spPr>
      </p:pic>
      <p:pic>
        <p:nvPicPr>
          <p:cNvPr id="11" name="Picture 10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7" y="1818720"/>
            <a:ext cx="695218" cy="726819"/>
          </a:xfrm>
          <a:prstGeom prst="rect">
            <a:avLst/>
          </a:prstGeom>
        </p:spPr>
      </p:pic>
      <p:pic>
        <p:nvPicPr>
          <p:cNvPr id="12" name="Picture 11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23039" y="1834796"/>
            <a:ext cx="594658" cy="621688"/>
          </a:xfrm>
          <a:prstGeom prst="rect">
            <a:avLst/>
          </a:prstGeom>
        </p:spPr>
      </p:pic>
      <p:pic>
        <p:nvPicPr>
          <p:cNvPr id="13" name="Picture 12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15" y="746329"/>
            <a:ext cx="833910" cy="683806"/>
          </a:xfrm>
          <a:prstGeom prst="rect">
            <a:avLst/>
          </a:prstGeom>
        </p:spPr>
      </p:pic>
      <p:pic>
        <p:nvPicPr>
          <p:cNvPr id="14" name="Picture 13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415" y="4914559"/>
            <a:ext cx="951794" cy="467692"/>
          </a:xfrm>
          <a:prstGeom prst="rect">
            <a:avLst/>
          </a:prstGeom>
        </p:spPr>
      </p:pic>
      <p:pic>
        <p:nvPicPr>
          <p:cNvPr id="15" name="Picture 14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715" y="3987011"/>
            <a:ext cx="964494" cy="457726"/>
          </a:xfrm>
          <a:prstGeom prst="rect">
            <a:avLst/>
          </a:prstGeom>
        </p:spPr>
      </p:pic>
      <p:pic>
        <p:nvPicPr>
          <p:cNvPr id="16" name="Picture 15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361" y="3079167"/>
            <a:ext cx="882848" cy="479995"/>
          </a:xfrm>
          <a:prstGeom prst="rect">
            <a:avLst/>
          </a:prstGeom>
        </p:spPr>
      </p:pic>
      <p:pic>
        <p:nvPicPr>
          <p:cNvPr id="17" name="Picture 16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67709" y="3568871"/>
            <a:ext cx="821178" cy="652112"/>
          </a:xfrm>
          <a:prstGeom prst="rect">
            <a:avLst/>
          </a:prstGeom>
        </p:spPr>
      </p:pic>
      <p:pic>
        <p:nvPicPr>
          <p:cNvPr id="18" name="Picture 17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7" y="982037"/>
            <a:ext cx="694346" cy="595154"/>
          </a:xfrm>
          <a:prstGeom prst="rect">
            <a:avLst/>
          </a:prstGeom>
        </p:spPr>
      </p:pic>
      <p:pic>
        <p:nvPicPr>
          <p:cNvPr id="19" name="Picture 18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23039" y="982037"/>
            <a:ext cx="685698" cy="587741"/>
          </a:xfrm>
          <a:prstGeom prst="rect">
            <a:avLst/>
          </a:prstGeom>
        </p:spPr>
      </p:pic>
      <p:pic>
        <p:nvPicPr>
          <p:cNvPr id="20" name="Picture 19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26" y="721277"/>
            <a:ext cx="603283" cy="554631"/>
          </a:xfrm>
          <a:prstGeom prst="rect">
            <a:avLst/>
          </a:prstGeom>
        </p:spPr>
      </p:pic>
      <p:pic>
        <p:nvPicPr>
          <p:cNvPr id="21" name="Picture 20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37833" y="1830936"/>
            <a:ext cx="583239" cy="557124"/>
          </a:xfrm>
          <a:prstGeom prst="rect">
            <a:avLst/>
          </a:prstGeom>
        </p:spPr>
      </p:pic>
      <p:pic>
        <p:nvPicPr>
          <p:cNvPr id="22" name="Picture 21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82266" y="1830024"/>
            <a:ext cx="542480" cy="518190"/>
          </a:xfrm>
          <a:prstGeom prst="rect">
            <a:avLst/>
          </a:prstGeom>
        </p:spPr>
      </p:pic>
      <p:pic>
        <p:nvPicPr>
          <p:cNvPr id="23" name="Picture 22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11" y="2763610"/>
            <a:ext cx="594972" cy="540052"/>
          </a:xfrm>
          <a:prstGeom prst="rect">
            <a:avLst/>
          </a:prstGeom>
        </p:spPr>
      </p:pic>
      <p:pic>
        <p:nvPicPr>
          <p:cNvPr id="24" name="Picture 23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610" y="3441302"/>
            <a:ext cx="663946" cy="545709"/>
          </a:xfrm>
          <a:prstGeom prst="rect">
            <a:avLst/>
          </a:prstGeom>
        </p:spPr>
      </p:pic>
      <p:pic>
        <p:nvPicPr>
          <p:cNvPr id="25" name="Picture 24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99976">
            <a:off x="7424044" y="3350425"/>
            <a:ext cx="664212" cy="545928"/>
          </a:xfrm>
          <a:prstGeom prst="rect">
            <a:avLst/>
          </a:prstGeom>
        </p:spPr>
      </p:pic>
      <p:pic>
        <p:nvPicPr>
          <p:cNvPr id="26" name="Picture 25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6208" y="3892893"/>
            <a:ext cx="669146" cy="549983"/>
          </a:xfrm>
          <a:prstGeom prst="rect">
            <a:avLst/>
          </a:prstGeom>
        </p:spPr>
      </p:pic>
      <p:pic>
        <p:nvPicPr>
          <p:cNvPr id="27" name="Picture 26" descr="Screen Shot 2017-02-26 at 4.53.36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709" y="4472194"/>
            <a:ext cx="783439" cy="558732"/>
          </a:xfrm>
          <a:prstGeom prst="rect">
            <a:avLst/>
          </a:prstGeom>
        </p:spPr>
      </p:pic>
      <p:pic>
        <p:nvPicPr>
          <p:cNvPr id="28" name="Picture 27" descr="Screen Shot 2017-02-26 at 4.53.42 PM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79" y="3983833"/>
            <a:ext cx="691074" cy="528469"/>
          </a:xfrm>
          <a:prstGeom prst="rect">
            <a:avLst/>
          </a:prstGeom>
        </p:spPr>
      </p:pic>
      <p:pic>
        <p:nvPicPr>
          <p:cNvPr id="29" name="Picture 28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40390" y="4753857"/>
            <a:ext cx="670798" cy="554137"/>
          </a:xfrm>
          <a:prstGeom prst="rect">
            <a:avLst/>
          </a:prstGeom>
        </p:spPr>
      </p:pic>
      <p:pic>
        <p:nvPicPr>
          <p:cNvPr id="30" name="Picture 2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19082" y="5942395"/>
            <a:ext cx="577866" cy="478349"/>
          </a:xfrm>
          <a:prstGeom prst="rect">
            <a:avLst/>
          </a:prstGeom>
        </p:spPr>
      </p:pic>
      <p:pic>
        <p:nvPicPr>
          <p:cNvPr id="31" name="Picture 30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69182" y="735049"/>
            <a:ext cx="797929" cy="6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31515" y="1396400"/>
            <a:ext cx="694020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could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1948" y="1390606"/>
            <a:ext cx="76039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should</a:t>
            </a:r>
            <a:endParaRPr lang="en-US" sz="20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56775" y="1402396"/>
            <a:ext cx="694020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there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8140" y="1402396"/>
            <a:ext cx="651662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0" b="1" spc="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their</a:t>
            </a:r>
            <a:endParaRPr lang="en-US" sz="22500" spc="6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1239" y="1538876"/>
            <a:ext cx="694020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sz="17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hey’re</a:t>
            </a:r>
            <a:endParaRPr lang="en-US" sz="17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52213" y="1353173"/>
            <a:ext cx="621371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here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7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57399" y="1195984"/>
            <a:ext cx="694020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were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6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1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2138" y="1233562"/>
            <a:ext cx="599670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how</a:t>
            </a:r>
            <a:endParaRPr lang="en-US" sz="25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318478" y="3790046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88" y="4882220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28" y="1887205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467" y="3965103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87787" y="38691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08" y="3234938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73661" y="3161763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0252" y="3216759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73368" y="4882220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24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Melvin Smith II</dc:creator>
  <cp:lastModifiedBy>Administrator</cp:lastModifiedBy>
  <cp:revision>22</cp:revision>
  <dcterms:created xsi:type="dcterms:W3CDTF">2017-02-26T21:43:58Z</dcterms:created>
  <dcterms:modified xsi:type="dcterms:W3CDTF">2017-05-17T15:49:44Z</dcterms:modified>
</cp:coreProperties>
</file>