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0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8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2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6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1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3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3/20/17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9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3/20/17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3/20/17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1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ED-0810-F949-A3EC-11E75BEB5F81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7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3DBED-0810-F949-A3EC-11E75BEB5F81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18592-4C8B-E64F-806B-0BB6358A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2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20" Type="http://schemas.openxmlformats.org/officeDocument/2006/relationships/image" Target="../media/image19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20" Type="http://schemas.openxmlformats.org/officeDocument/2006/relationships/image" Target="../media/image19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20" Type="http://schemas.openxmlformats.org/officeDocument/2006/relationships/image" Target="../media/image20.png"/><Relationship Id="rId21" Type="http://schemas.openxmlformats.org/officeDocument/2006/relationships/image" Target="../media/image19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20" Type="http://schemas.openxmlformats.org/officeDocument/2006/relationships/image" Target="../media/image19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20" Type="http://schemas.openxmlformats.org/officeDocument/2006/relationships/image" Target="../media/image19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20" Type="http://schemas.openxmlformats.org/officeDocument/2006/relationships/image" Target="../media/image19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20" Type="http://schemas.openxmlformats.org/officeDocument/2006/relationships/image" Target="../media/image19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20" Type="http://schemas.openxmlformats.org/officeDocument/2006/relationships/image" Target="../media/image19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20" Type="http://schemas.openxmlformats.org/officeDocument/2006/relationships/image" Target="../media/image19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20" Type="http://schemas.openxmlformats.org/officeDocument/2006/relationships/image" Target="../media/image19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20" Type="http://schemas.openxmlformats.org/officeDocument/2006/relationships/image" Target="../media/image19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81619" y="669892"/>
            <a:ext cx="69402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3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like</a:t>
            </a:r>
            <a:endParaRPr lang="en-US" sz="300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794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66736" y="1364949"/>
            <a:ext cx="531813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met</a:t>
            </a:r>
            <a:endParaRPr lang="en-US" sz="225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797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</a:t>
            </a:r>
            <a:endParaRPr lang="en-US" sz="4000" dirty="0"/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13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79" y="2377856"/>
            <a:ext cx="854552" cy="668480"/>
          </a:xfrm>
          <a:prstGeom prst="rect">
            <a:avLst/>
          </a:prstGeom>
        </p:spPr>
      </p:pic>
      <p:pic>
        <p:nvPicPr>
          <p:cNvPr id="4" name="Picture 3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47" y="3559163"/>
            <a:ext cx="833403" cy="661820"/>
          </a:xfrm>
          <a:prstGeom prst="rect">
            <a:avLst/>
          </a:prstGeom>
        </p:spPr>
      </p:pic>
      <p:pic>
        <p:nvPicPr>
          <p:cNvPr id="5" name="Picture 4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105" y="304738"/>
            <a:ext cx="820632" cy="476993"/>
          </a:xfrm>
          <a:prstGeom prst="rect">
            <a:avLst/>
          </a:prstGeom>
        </p:spPr>
      </p:pic>
      <p:pic>
        <p:nvPicPr>
          <p:cNvPr id="6" name="Picture 5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37" y="304739"/>
            <a:ext cx="810755" cy="464764"/>
          </a:xfrm>
          <a:prstGeom prst="rect">
            <a:avLst/>
          </a:prstGeom>
        </p:spPr>
      </p:pic>
      <p:pic>
        <p:nvPicPr>
          <p:cNvPr id="7" name="Picture 6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66" y="5382251"/>
            <a:ext cx="1161432" cy="459559"/>
          </a:xfrm>
          <a:prstGeom prst="rect">
            <a:avLst/>
          </a:prstGeom>
        </p:spPr>
      </p:pic>
      <p:pic>
        <p:nvPicPr>
          <p:cNvPr id="8" name="Picture 7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426" y="5955589"/>
            <a:ext cx="565462" cy="468526"/>
          </a:xfrm>
          <a:prstGeom prst="rect">
            <a:avLst/>
          </a:prstGeom>
        </p:spPr>
      </p:pic>
      <p:pic>
        <p:nvPicPr>
          <p:cNvPr id="9" name="Picture 8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37" y="4753857"/>
            <a:ext cx="672974" cy="555935"/>
          </a:xfrm>
          <a:prstGeom prst="rect">
            <a:avLst/>
          </a:prstGeom>
        </p:spPr>
      </p:pic>
      <p:pic>
        <p:nvPicPr>
          <p:cNvPr id="10" name="Picture 9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732" y="2359198"/>
            <a:ext cx="836022" cy="674438"/>
          </a:xfrm>
          <a:prstGeom prst="rect">
            <a:avLst/>
          </a:prstGeom>
        </p:spPr>
      </p:pic>
      <p:pic>
        <p:nvPicPr>
          <p:cNvPr id="11" name="Picture 10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37" y="1818720"/>
            <a:ext cx="695218" cy="726819"/>
          </a:xfrm>
          <a:prstGeom prst="rect">
            <a:avLst/>
          </a:prstGeom>
        </p:spPr>
      </p:pic>
      <p:pic>
        <p:nvPicPr>
          <p:cNvPr id="12" name="Picture 11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723039" y="1834796"/>
            <a:ext cx="594658" cy="621688"/>
          </a:xfrm>
          <a:prstGeom prst="rect">
            <a:avLst/>
          </a:prstGeom>
        </p:spPr>
      </p:pic>
      <p:pic>
        <p:nvPicPr>
          <p:cNvPr id="13" name="Picture 12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15" y="746329"/>
            <a:ext cx="833910" cy="683806"/>
          </a:xfrm>
          <a:prstGeom prst="rect">
            <a:avLst/>
          </a:prstGeom>
        </p:spPr>
      </p:pic>
      <p:pic>
        <p:nvPicPr>
          <p:cNvPr id="14" name="Picture 13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415" y="4914559"/>
            <a:ext cx="951794" cy="467692"/>
          </a:xfrm>
          <a:prstGeom prst="rect">
            <a:avLst/>
          </a:prstGeom>
        </p:spPr>
      </p:pic>
      <p:pic>
        <p:nvPicPr>
          <p:cNvPr id="15" name="Picture 14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715" y="3987011"/>
            <a:ext cx="964494" cy="457726"/>
          </a:xfrm>
          <a:prstGeom prst="rect">
            <a:avLst/>
          </a:prstGeom>
        </p:spPr>
      </p:pic>
      <p:pic>
        <p:nvPicPr>
          <p:cNvPr id="16" name="Picture 15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361" y="3079167"/>
            <a:ext cx="882848" cy="479995"/>
          </a:xfrm>
          <a:prstGeom prst="rect">
            <a:avLst/>
          </a:prstGeom>
        </p:spPr>
      </p:pic>
      <p:pic>
        <p:nvPicPr>
          <p:cNvPr id="17" name="Picture 16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67709" y="3568871"/>
            <a:ext cx="821178" cy="652112"/>
          </a:xfrm>
          <a:prstGeom prst="rect">
            <a:avLst/>
          </a:prstGeom>
        </p:spPr>
      </p:pic>
      <p:pic>
        <p:nvPicPr>
          <p:cNvPr id="18" name="Picture 17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37" y="982037"/>
            <a:ext cx="694346" cy="595154"/>
          </a:xfrm>
          <a:prstGeom prst="rect">
            <a:avLst/>
          </a:prstGeom>
        </p:spPr>
      </p:pic>
      <p:pic>
        <p:nvPicPr>
          <p:cNvPr id="19" name="Picture 18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723039" y="982037"/>
            <a:ext cx="685698" cy="587741"/>
          </a:xfrm>
          <a:prstGeom prst="rect">
            <a:avLst/>
          </a:prstGeom>
        </p:spPr>
      </p:pic>
      <p:pic>
        <p:nvPicPr>
          <p:cNvPr id="20" name="Picture 19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926" y="721277"/>
            <a:ext cx="603283" cy="554631"/>
          </a:xfrm>
          <a:prstGeom prst="rect">
            <a:avLst/>
          </a:prstGeom>
        </p:spPr>
      </p:pic>
      <p:pic>
        <p:nvPicPr>
          <p:cNvPr id="21" name="Picture 20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37833" y="1830936"/>
            <a:ext cx="583239" cy="557124"/>
          </a:xfrm>
          <a:prstGeom prst="rect">
            <a:avLst/>
          </a:prstGeom>
        </p:spPr>
      </p:pic>
      <p:pic>
        <p:nvPicPr>
          <p:cNvPr id="22" name="Picture 21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82266" y="1830024"/>
            <a:ext cx="542480" cy="518190"/>
          </a:xfrm>
          <a:prstGeom prst="rect">
            <a:avLst/>
          </a:prstGeom>
        </p:spPr>
      </p:pic>
      <p:pic>
        <p:nvPicPr>
          <p:cNvPr id="23" name="Picture 22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11" y="2763610"/>
            <a:ext cx="594972" cy="540052"/>
          </a:xfrm>
          <a:prstGeom prst="rect">
            <a:avLst/>
          </a:prstGeom>
        </p:spPr>
      </p:pic>
      <p:pic>
        <p:nvPicPr>
          <p:cNvPr id="24" name="Picture 23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431" y="3378457"/>
            <a:ext cx="663946" cy="545709"/>
          </a:xfrm>
          <a:prstGeom prst="rect">
            <a:avLst/>
          </a:prstGeom>
        </p:spPr>
      </p:pic>
      <p:pic>
        <p:nvPicPr>
          <p:cNvPr id="25" name="Picture 24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99976">
            <a:off x="7424044" y="3350425"/>
            <a:ext cx="664212" cy="545928"/>
          </a:xfrm>
          <a:prstGeom prst="rect">
            <a:avLst/>
          </a:prstGeom>
        </p:spPr>
      </p:pic>
      <p:pic>
        <p:nvPicPr>
          <p:cNvPr id="26" name="Picture 25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6208" y="3892893"/>
            <a:ext cx="669146" cy="549983"/>
          </a:xfrm>
          <a:prstGeom prst="rect">
            <a:avLst/>
          </a:prstGeom>
        </p:spPr>
      </p:pic>
      <p:pic>
        <p:nvPicPr>
          <p:cNvPr id="27" name="Picture 26" descr="Screen Shot 2017-02-26 at 4.53.36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709" y="4472194"/>
            <a:ext cx="783439" cy="558732"/>
          </a:xfrm>
          <a:prstGeom prst="rect">
            <a:avLst/>
          </a:prstGeom>
        </p:spPr>
      </p:pic>
      <p:pic>
        <p:nvPicPr>
          <p:cNvPr id="28" name="Picture 27" descr="Screen Shot 2017-02-26 at 4.53.42 PM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79" y="4502457"/>
            <a:ext cx="691074" cy="528469"/>
          </a:xfrm>
          <a:prstGeom prst="rect">
            <a:avLst/>
          </a:prstGeom>
        </p:spPr>
      </p:pic>
      <p:pic>
        <p:nvPicPr>
          <p:cNvPr id="29" name="Picture 28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740390" y="4753857"/>
            <a:ext cx="670798" cy="554137"/>
          </a:xfrm>
          <a:prstGeom prst="rect">
            <a:avLst/>
          </a:prstGeom>
        </p:spPr>
      </p:pic>
      <p:pic>
        <p:nvPicPr>
          <p:cNvPr id="30" name="Picture 2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19082" y="5942395"/>
            <a:ext cx="577866" cy="478349"/>
          </a:xfrm>
          <a:prstGeom prst="rect">
            <a:avLst/>
          </a:prstGeom>
        </p:spPr>
      </p:pic>
      <p:pic>
        <p:nvPicPr>
          <p:cNvPr id="31" name="Picture 30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69182" y="735049"/>
            <a:ext cx="797929" cy="6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80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83674" y="1413112"/>
            <a:ext cx="533461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him</a:t>
            </a:r>
            <a:endParaRPr lang="en-US" sz="225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33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00381" y="1297224"/>
            <a:ext cx="48834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into</a:t>
            </a:r>
            <a:endParaRPr lang="en-US" sz="200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71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85884" y="1402396"/>
            <a:ext cx="601138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time</a:t>
            </a:r>
            <a:endParaRPr lang="en-US" sz="225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05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94979" y="1353173"/>
            <a:ext cx="451289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pet</a:t>
            </a:r>
            <a:endParaRPr lang="en-US" sz="225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</a:t>
            </a:r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7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8147" y="1195984"/>
            <a:ext cx="431007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get</a:t>
            </a:r>
            <a:endParaRPr lang="en-US" sz="225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6</a:t>
            </a:r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1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3625" y="1240610"/>
            <a:ext cx="525596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wet</a:t>
            </a:r>
            <a:endParaRPr lang="en-US" sz="250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7</a:t>
            </a:r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1335" y="494528"/>
            <a:ext cx="49707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3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let</a:t>
            </a:r>
            <a:endParaRPr lang="en-US" sz="300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8</a:t>
            </a:r>
            <a:endParaRPr lang="en-US" sz="4000" dirty="0"/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095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41089" y="1462793"/>
            <a:ext cx="43247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bet</a:t>
            </a:r>
            <a:endParaRPr lang="en-US" sz="210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7812" y="6150114"/>
            <a:ext cx="51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9</a:t>
            </a:r>
          </a:p>
        </p:txBody>
      </p:sp>
      <p:pic>
        <p:nvPicPr>
          <p:cNvPr id="4" name="Picture 3" descr="Screen Shot 2017-02-26 at 4.5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7516" y="866038"/>
            <a:ext cx="640194" cy="500797"/>
          </a:xfrm>
          <a:prstGeom prst="rect">
            <a:avLst/>
          </a:prstGeom>
        </p:spPr>
      </p:pic>
      <p:pic>
        <p:nvPicPr>
          <p:cNvPr id="5" name="Picture 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1862" y="1720104"/>
            <a:ext cx="582415" cy="462506"/>
          </a:xfrm>
          <a:prstGeom prst="rect">
            <a:avLst/>
          </a:prstGeom>
        </p:spPr>
      </p:pic>
      <p:pic>
        <p:nvPicPr>
          <p:cNvPr id="7" name="Picture 6" descr="Screen Shot 2017-02-26 at 4.52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473" y="319346"/>
            <a:ext cx="820632" cy="476993"/>
          </a:xfrm>
          <a:prstGeom prst="rect">
            <a:avLst/>
          </a:prstGeom>
        </p:spPr>
      </p:pic>
      <p:pic>
        <p:nvPicPr>
          <p:cNvPr id="8" name="Picture 7" descr="Screen Shot 2017-02-26 at 4.5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170" y="319346"/>
            <a:ext cx="810755" cy="464764"/>
          </a:xfrm>
          <a:prstGeom prst="rect">
            <a:avLst/>
          </a:prstGeom>
        </p:spPr>
      </p:pic>
      <p:pic>
        <p:nvPicPr>
          <p:cNvPr id="9" name="Picture 8" descr="Screen Shot 2017-02-26 at 4.55.3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" y="3833311"/>
            <a:ext cx="803249" cy="317832"/>
          </a:xfrm>
          <a:prstGeom prst="rect">
            <a:avLst/>
          </a:prstGeom>
        </p:spPr>
      </p:pic>
      <p:pic>
        <p:nvPicPr>
          <p:cNvPr id="10" name="Picture 9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74" y="6018191"/>
            <a:ext cx="388526" cy="321922"/>
          </a:xfrm>
          <a:prstGeom prst="rect">
            <a:avLst/>
          </a:prstGeom>
        </p:spPr>
      </p:pic>
      <p:pic>
        <p:nvPicPr>
          <p:cNvPr id="11" name="Picture 10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3" y="5398724"/>
            <a:ext cx="495186" cy="409067"/>
          </a:xfrm>
          <a:prstGeom prst="rect">
            <a:avLst/>
          </a:prstGeom>
        </p:spPr>
      </p:pic>
      <p:pic>
        <p:nvPicPr>
          <p:cNvPr id="13" name="Picture 12" descr="Screen Shot 2017-02-26 at 4.53.2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15720">
            <a:off x="-14237" y="821074"/>
            <a:ext cx="686351" cy="553696"/>
          </a:xfrm>
          <a:prstGeom prst="rect">
            <a:avLst/>
          </a:prstGeom>
        </p:spPr>
      </p:pic>
      <p:pic>
        <p:nvPicPr>
          <p:cNvPr id="14" name="Picture 13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774" y="3024382"/>
            <a:ext cx="501040" cy="523815"/>
          </a:xfrm>
          <a:prstGeom prst="rect">
            <a:avLst/>
          </a:prstGeom>
        </p:spPr>
      </p:pic>
      <p:pic>
        <p:nvPicPr>
          <p:cNvPr id="16" name="Picture 15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44" y="361949"/>
            <a:ext cx="452564" cy="371102"/>
          </a:xfrm>
          <a:prstGeom prst="rect">
            <a:avLst/>
          </a:prstGeom>
        </p:spPr>
      </p:pic>
      <p:pic>
        <p:nvPicPr>
          <p:cNvPr id="17" name="Picture 16" descr="Screen Shot 2017-02-26 at 4.54.53 P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5" y="5969390"/>
            <a:ext cx="587851" cy="288858"/>
          </a:xfrm>
          <a:prstGeom prst="rect">
            <a:avLst/>
          </a:prstGeom>
        </p:spPr>
      </p:pic>
      <p:pic>
        <p:nvPicPr>
          <p:cNvPr id="18" name="Picture 17" descr="Screen Shot 2017-02-26 at 4.54.4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64" y="5942395"/>
            <a:ext cx="583369" cy="276853"/>
          </a:xfrm>
          <a:prstGeom prst="rect">
            <a:avLst/>
          </a:prstGeom>
        </p:spPr>
      </p:pic>
      <p:pic>
        <p:nvPicPr>
          <p:cNvPr id="19" name="Picture 18" descr="Screen Shot 2017-02-26 at 4.55.08 P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84" y="5941416"/>
            <a:ext cx="655205" cy="356228"/>
          </a:xfrm>
          <a:prstGeom prst="rect">
            <a:avLst/>
          </a:prstGeom>
        </p:spPr>
      </p:pic>
      <p:pic>
        <p:nvPicPr>
          <p:cNvPr id="21" name="Picture 20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43" y="2457644"/>
            <a:ext cx="467356" cy="400591"/>
          </a:xfrm>
          <a:prstGeom prst="rect">
            <a:avLst/>
          </a:prstGeom>
        </p:spPr>
      </p:pic>
      <p:pic>
        <p:nvPicPr>
          <p:cNvPr id="23" name="Picture 22" descr="Screen Shot 2017-02-26 at 4.55.15 PM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4" y="2948829"/>
            <a:ext cx="422644" cy="388560"/>
          </a:xfrm>
          <a:prstGeom prst="rect">
            <a:avLst/>
          </a:prstGeom>
        </p:spPr>
      </p:pic>
      <p:pic>
        <p:nvPicPr>
          <p:cNvPr id="24" name="Picture 23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559" y="2333763"/>
            <a:ext cx="475063" cy="453792"/>
          </a:xfrm>
          <a:prstGeom prst="rect">
            <a:avLst/>
          </a:prstGeom>
        </p:spPr>
      </p:pic>
      <p:pic>
        <p:nvPicPr>
          <p:cNvPr id="26" name="Picture 25" descr="Screen Shot 2017-02-26 at 4.54.26 PM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627" y="3573285"/>
            <a:ext cx="406347" cy="368838"/>
          </a:xfrm>
          <a:prstGeom prst="rect">
            <a:avLst/>
          </a:prstGeom>
        </p:spPr>
      </p:pic>
      <p:pic>
        <p:nvPicPr>
          <p:cNvPr id="27" name="Picture 26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4" y="4435589"/>
            <a:ext cx="507338" cy="416990"/>
          </a:xfrm>
          <a:prstGeom prst="rect">
            <a:avLst/>
          </a:prstGeom>
        </p:spPr>
      </p:pic>
      <p:pic>
        <p:nvPicPr>
          <p:cNvPr id="29" name="Picture 28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5829" y="4890044"/>
            <a:ext cx="510229" cy="419366"/>
          </a:xfrm>
          <a:prstGeom prst="rect">
            <a:avLst/>
          </a:prstGeom>
        </p:spPr>
      </p:pic>
      <p:pic>
        <p:nvPicPr>
          <p:cNvPr id="31" name="Picture 30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" y="3465311"/>
            <a:ext cx="413434" cy="316156"/>
          </a:xfrm>
          <a:prstGeom prst="rect">
            <a:avLst/>
          </a:prstGeom>
        </p:spPr>
      </p:pic>
      <p:pic>
        <p:nvPicPr>
          <p:cNvPr id="32" name="Picture 31" descr="Screen Shot 2017-02-26 at 4.55.2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60828" y="5378873"/>
            <a:ext cx="500116" cy="413139"/>
          </a:xfrm>
          <a:prstGeom prst="rect">
            <a:avLst/>
          </a:prstGeom>
        </p:spPr>
      </p:pic>
      <p:pic>
        <p:nvPicPr>
          <p:cNvPr id="33" name="Picture 32" descr="Screen Shot 2017-02-26 at 4.55.2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8141" y="5968079"/>
            <a:ext cx="425130" cy="351916"/>
          </a:xfrm>
          <a:prstGeom prst="rect">
            <a:avLst/>
          </a:prstGeom>
        </p:spPr>
      </p:pic>
      <p:pic>
        <p:nvPicPr>
          <p:cNvPr id="34" name="Picture 33" descr="Screen Shot 2017-02-26 at 4.54.00 P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3184" y="363332"/>
            <a:ext cx="497073" cy="433007"/>
          </a:xfrm>
          <a:prstGeom prst="rect">
            <a:avLst/>
          </a:prstGeom>
        </p:spPr>
      </p:pic>
      <p:pic>
        <p:nvPicPr>
          <p:cNvPr id="35" name="Picture 34" descr="Screen Shot 2017-02-26 at 4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2739">
            <a:off x="517516" y="1709666"/>
            <a:ext cx="582415" cy="462506"/>
          </a:xfrm>
          <a:prstGeom prst="rect">
            <a:avLst/>
          </a:prstGeom>
        </p:spPr>
      </p:pic>
      <p:pic>
        <p:nvPicPr>
          <p:cNvPr id="36" name="Picture 35" descr="Screen Shot 2017-02-26 at 4.54.18 P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83" y="2298273"/>
            <a:ext cx="475063" cy="453792"/>
          </a:xfrm>
          <a:prstGeom prst="rect">
            <a:avLst/>
          </a:prstGeom>
        </p:spPr>
      </p:pic>
      <p:pic>
        <p:nvPicPr>
          <p:cNvPr id="37" name="Picture 36" descr="Screen Shot 2017-02-26 at 4.53.42 PM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400" y="3454873"/>
            <a:ext cx="429433" cy="316156"/>
          </a:xfrm>
          <a:prstGeom prst="rect">
            <a:avLst/>
          </a:prstGeom>
        </p:spPr>
      </p:pic>
      <p:pic>
        <p:nvPicPr>
          <p:cNvPr id="38" name="Picture 37" descr="Screen Shot 2017-02-26 at 4.54.35 PM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71105" y="3993547"/>
            <a:ext cx="507338" cy="416990"/>
          </a:xfrm>
          <a:prstGeom prst="rect">
            <a:avLst/>
          </a:prstGeom>
        </p:spPr>
      </p:pic>
      <p:pic>
        <p:nvPicPr>
          <p:cNvPr id="39" name="Picture 38" descr="Screen Shot 2017-02-26 at 4.53.50 P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4385">
            <a:off x="7920585" y="3009875"/>
            <a:ext cx="501040" cy="523815"/>
          </a:xfrm>
          <a:prstGeom prst="rect">
            <a:avLst/>
          </a:prstGeom>
        </p:spPr>
      </p:pic>
      <p:pic>
        <p:nvPicPr>
          <p:cNvPr id="40" name="Picture 39" descr="Screen Shot 2017-02-26 at 4.55.00 P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0843">
            <a:off x="7948305" y="2457643"/>
            <a:ext cx="467356" cy="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4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20</Words>
  <Application>Microsoft Macintosh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Melvin Smith II</dc:creator>
  <cp:lastModifiedBy>Melvin Smith II</cp:lastModifiedBy>
  <cp:revision>19</cp:revision>
  <dcterms:created xsi:type="dcterms:W3CDTF">2017-02-26T21:43:58Z</dcterms:created>
  <dcterms:modified xsi:type="dcterms:W3CDTF">2017-03-21T00:38:01Z</dcterms:modified>
</cp:coreProperties>
</file>