
<file path=[Content_Types].xml><?xml version="1.0" encoding="utf-8"?>
<Types xmlns="http://schemas.openxmlformats.org/package/2006/content-types">
  <Default Extension="jfif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0" tIns="93160" rIns="93160" bIns="93160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923f1a105_0_0:notes"/>
          <p:cNvSpPr txBox="1"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spcFirstLastPara="1" wrap="square" lIns="93160" tIns="93160" rIns="93160" bIns="9316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2" name="Google Shape;82;g15923f1a10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5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2"/>
            <a:ext cx="5851526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2"/>
            <a:ext cx="5851526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2130428"/>
            <a:ext cx="7772400" cy="1470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rmAutofit/>
          </a:bodyPr>
          <a:lstStyle>
            <a:lvl1pPr lvl="0" algn="ctr">
              <a:spcBef>
                <a:spcPts val="620"/>
              </a:spcBef>
              <a:spcAft>
                <a:spcPts val="0"/>
              </a:spcAft>
              <a:buClr>
                <a:srgbClr val="888888"/>
              </a:buClr>
              <a:buSzPts val="31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4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60"/>
              </a:spcBef>
              <a:spcAft>
                <a:spcPts val="0"/>
              </a:spcAft>
              <a:buClr>
                <a:srgbClr val="888888"/>
              </a:buClr>
              <a:buSzPts val="23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8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8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8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8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8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8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libri"/>
              <a:buNone/>
              <a:defRPr sz="41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722314" y="2906715"/>
            <a:ext cx="7772400" cy="1500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rmAutofit/>
          </a:bodyPr>
          <a:lstStyle>
            <a:lvl1pPr marL="457200" lvl="0" indent="-228600" algn="l">
              <a:spcBef>
                <a:spcPts val="38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 sz="19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4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600203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rmAutofit/>
          </a:bodyPr>
          <a:lstStyle>
            <a:lvl1pPr marL="457200" lvl="0" indent="-40005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1pPr>
            <a:lvl2pPr marL="914400" lvl="1" indent="-37465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2pPr>
            <a:lvl3pPr marL="1371600" lvl="2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3pPr>
            <a:lvl4pPr marL="1828800" lvl="3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  <a:defRPr sz="1700"/>
            </a:lvl4pPr>
            <a:lvl5pPr marL="2286000" lvl="4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»"/>
              <a:defRPr sz="1700"/>
            </a:lvl5pPr>
            <a:lvl6pPr marL="2743200" lvl="5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marL="3200400" lvl="6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marL="3657600" lvl="7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marL="4114800" lvl="8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8200" y="1600203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rmAutofit/>
          </a:bodyPr>
          <a:lstStyle>
            <a:lvl1pPr marL="457200" lvl="0" indent="-40005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1pPr>
            <a:lvl2pPr marL="914400" lvl="1" indent="-37465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–"/>
              <a:defRPr sz="2300"/>
            </a:lvl2pPr>
            <a:lvl3pPr marL="1371600" lvl="2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3pPr>
            <a:lvl4pPr marL="1828800" lvl="3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  <a:defRPr sz="1700"/>
            </a:lvl4pPr>
            <a:lvl5pPr marL="2286000" lvl="4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»"/>
              <a:defRPr sz="1700"/>
            </a:lvl5pPr>
            <a:lvl6pPr marL="2743200" lvl="5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6pPr>
            <a:lvl7pPr marL="3200400" lvl="6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7pPr>
            <a:lvl8pPr marL="3657600" lvl="7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8pPr>
            <a:lvl9pPr marL="4114800" lvl="8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rmAutofit/>
          </a:bodyPr>
          <a:lstStyle>
            <a:lvl1pPr marL="457200" lvl="0" indent="-2286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 b="1"/>
            </a:lvl1pPr>
            <a:lvl2pPr marL="914400" lvl="1" indent="-22860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 b="1"/>
            </a:lvl2pPr>
            <a:lvl3pPr marL="1371600" lvl="2" indent="-228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2" y="2174874"/>
            <a:ext cx="4040188" cy="3951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rmAutofit/>
          </a:bodyPr>
          <a:lstStyle>
            <a:lvl1pPr marL="457200" lvl="0" indent="-37465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1pPr>
            <a:lvl2pPr marL="914400" lvl="1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 sz="19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45026" y="1535113"/>
            <a:ext cx="4041776" cy="639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rmAutofit/>
          </a:bodyPr>
          <a:lstStyle>
            <a:lvl1pPr marL="457200" lvl="0" indent="-22860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 b="1"/>
            </a:lvl1pPr>
            <a:lvl2pPr marL="914400" lvl="1" indent="-22860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 b="1"/>
            </a:lvl2pPr>
            <a:lvl3pPr marL="1371600" lvl="2" indent="-22860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45026" y="2174874"/>
            <a:ext cx="4041776" cy="3951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rmAutofit/>
          </a:bodyPr>
          <a:lstStyle>
            <a:lvl1pPr marL="457200" lvl="0" indent="-37465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1pPr>
            <a:lvl2pPr marL="914400" lvl="1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 sz="19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Char char="•"/>
              <a:defRPr sz="17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3" y="273051"/>
            <a:ext cx="300831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  <a:defRPr sz="19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1" y="273052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rmAutofit/>
          </a:bodyPr>
          <a:lstStyle>
            <a:lvl1pPr marL="457200" lvl="0" indent="-425450" algn="l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Char char="•"/>
              <a:defRPr sz="3100"/>
            </a:lvl1pPr>
            <a:lvl2pPr marL="914400" lvl="1" indent="-40005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Char char="–"/>
              <a:defRPr sz="2700"/>
            </a:lvl2pPr>
            <a:lvl3pPr marL="1371600" lvl="2" indent="-37465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3pPr>
            <a:lvl4pPr marL="1828800" lvl="3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 sz="1900"/>
            </a:lvl4pPr>
            <a:lvl5pPr marL="2286000" lvl="4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»"/>
              <a:defRPr sz="1900"/>
            </a:lvl5pPr>
            <a:lvl6pPr marL="2743200" lvl="5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6pPr>
            <a:lvl7pPr marL="3200400" lvl="6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7pPr>
            <a:lvl8pPr marL="3657600" lvl="7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8pPr>
            <a:lvl9pPr marL="4114800" lvl="8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3" y="1435102"/>
            <a:ext cx="300831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None/>
              <a:defRPr sz="19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6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9"/>
            <a:ext cx="5486400" cy="8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rmAutofit/>
          </a:bodyPr>
          <a:lstStyle>
            <a:lvl1pPr marL="457200" marR="0" lvl="0" indent="-425450" algn="l" rtl="0"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Char char="•"/>
              <a:defRPr sz="3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–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74650" algn="l" rtl="0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»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365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002" y="5127875"/>
            <a:ext cx="1221916" cy="1587871"/>
          </a:xfrm>
          <a:prstGeom prst="rect">
            <a:avLst/>
          </a:prstGeom>
        </p:spPr>
      </p:pic>
      <p:sp>
        <p:nvSpPr>
          <p:cNvPr id="70" name="Google Shape;123;p13"/>
          <p:cNvSpPr/>
          <p:nvPr/>
        </p:nvSpPr>
        <p:spPr>
          <a:xfrm>
            <a:off x="3837270" y="5187560"/>
            <a:ext cx="1548900" cy="15606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124;p13"/>
          <p:cNvSpPr/>
          <p:nvPr/>
        </p:nvSpPr>
        <p:spPr>
          <a:xfrm>
            <a:off x="4018304" y="5385053"/>
            <a:ext cx="1180500" cy="1150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123;p13"/>
          <p:cNvSpPr/>
          <p:nvPr/>
        </p:nvSpPr>
        <p:spPr>
          <a:xfrm>
            <a:off x="5668462" y="3688596"/>
            <a:ext cx="1548900" cy="15606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124;p13"/>
          <p:cNvSpPr/>
          <p:nvPr/>
        </p:nvSpPr>
        <p:spPr>
          <a:xfrm>
            <a:off x="5849496" y="3886089"/>
            <a:ext cx="1180500" cy="1150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23;p13"/>
          <p:cNvSpPr/>
          <p:nvPr/>
        </p:nvSpPr>
        <p:spPr>
          <a:xfrm>
            <a:off x="2192595" y="3567275"/>
            <a:ext cx="1548900" cy="15606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24;p13"/>
          <p:cNvSpPr/>
          <p:nvPr/>
        </p:nvSpPr>
        <p:spPr>
          <a:xfrm>
            <a:off x="2373629" y="3764768"/>
            <a:ext cx="1180500" cy="1150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23;p13"/>
          <p:cNvSpPr/>
          <p:nvPr/>
        </p:nvSpPr>
        <p:spPr>
          <a:xfrm>
            <a:off x="5676934" y="1470984"/>
            <a:ext cx="1548900" cy="15606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24;p13"/>
          <p:cNvSpPr/>
          <p:nvPr/>
        </p:nvSpPr>
        <p:spPr>
          <a:xfrm>
            <a:off x="5857968" y="1668477"/>
            <a:ext cx="1180500" cy="11505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123;p13"/>
          <p:cNvSpPr/>
          <p:nvPr/>
        </p:nvSpPr>
        <p:spPr>
          <a:xfrm>
            <a:off x="2192595" y="1598175"/>
            <a:ext cx="1548900" cy="15606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124;p13"/>
          <p:cNvSpPr/>
          <p:nvPr/>
        </p:nvSpPr>
        <p:spPr>
          <a:xfrm>
            <a:off x="2373629" y="1795668"/>
            <a:ext cx="1180500" cy="1150500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4182</TotalTime>
  <Words>0</Words>
  <Application>Microsoft Office PowerPoint</Application>
  <PresentationFormat>On-screen Show (4:3)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Melvin Smith</dc:creator>
  <cp:lastModifiedBy>Melvin Smith</cp:lastModifiedBy>
  <cp:revision>18</cp:revision>
  <cp:lastPrinted>2022-10-02T22:22:21Z</cp:lastPrinted>
  <dcterms:modified xsi:type="dcterms:W3CDTF">2023-05-22T14:42:03Z</dcterms:modified>
</cp:coreProperties>
</file>